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91" r:id="rId2"/>
    <p:sldId id="257" r:id="rId3"/>
    <p:sldId id="278" r:id="rId4"/>
    <p:sldId id="385" r:id="rId5"/>
    <p:sldId id="395" r:id="rId6"/>
    <p:sldId id="397" r:id="rId7"/>
    <p:sldId id="414" r:id="rId8"/>
    <p:sldId id="279" r:id="rId9"/>
    <p:sldId id="409" r:id="rId10"/>
    <p:sldId id="443" r:id="rId11"/>
    <p:sldId id="444" r:id="rId12"/>
    <p:sldId id="280" r:id="rId13"/>
    <p:sldId id="445" r:id="rId14"/>
    <p:sldId id="450" r:id="rId15"/>
    <p:sldId id="287" r:id="rId16"/>
    <p:sldId id="366" r:id="rId17"/>
    <p:sldId id="452" r:id="rId18"/>
    <p:sldId id="453" r:id="rId19"/>
    <p:sldId id="454" r:id="rId20"/>
    <p:sldId id="448" r:id="rId21"/>
    <p:sldId id="455" r:id="rId22"/>
    <p:sldId id="456" r:id="rId23"/>
    <p:sldId id="457" r:id="rId24"/>
    <p:sldId id="458" r:id="rId25"/>
    <p:sldId id="459" r:id="rId26"/>
    <p:sldId id="460" r:id="rId27"/>
    <p:sldId id="461" r:id="rId28"/>
    <p:sldId id="462" r:id="rId29"/>
    <p:sldId id="463" r:id="rId30"/>
    <p:sldId id="304" r:id="rId31"/>
    <p:sldId id="399" r:id="rId3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6D4"/>
    <a:srgbClr val="2E6CBE"/>
    <a:srgbClr val="FFFFFF"/>
    <a:srgbClr val="ED7D31"/>
    <a:srgbClr val="1414B2"/>
    <a:srgbClr val="990000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911" autoAdjust="0"/>
    <p:restoredTop sz="94280" autoAdjust="0"/>
  </p:normalViewPr>
  <p:slideViewPr>
    <p:cSldViewPr snapToGrid="0">
      <p:cViewPr varScale="1">
        <p:scale>
          <a:sx n="67" d="100"/>
          <a:sy n="67" d="100"/>
        </p:scale>
        <p:origin x="48" y="1158"/>
      </p:cViewPr>
      <p:guideLst/>
    </p:cSldViewPr>
  </p:slideViewPr>
  <p:outlineViewPr>
    <p:cViewPr>
      <p:scale>
        <a:sx n="33" d="100"/>
        <a:sy n="33" d="100"/>
      </p:scale>
      <p:origin x="0" y="-3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78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3707-40CE-1C4D-A342-DEBA2A69CDD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B4F1-E88B-3E4A-93A4-19F0B93E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4.png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9.m4a"/><Relationship Id="rId7" Type="http://schemas.microsoft.com/office/2007/relationships/hdphoto" Target="../media/hdphoto1.wdp"/><Relationship Id="rId2" Type="http://schemas.microsoft.com/office/2007/relationships/media" Target="../media/media18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3.m4a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1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6" Type="http://schemas.openxmlformats.org/officeDocument/2006/relationships/audio" Target="../media/media32.m4a"/><Relationship Id="rId5" Type="http://schemas.microsoft.com/office/2007/relationships/media" Target="../media/media32.m4a"/><Relationship Id="rId4" Type="http://schemas.openxmlformats.org/officeDocument/2006/relationships/audio" Target="../media/media31.mp3"/><Relationship Id="rId9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6.m4a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0.m4a"/><Relationship Id="rId7" Type="http://schemas.openxmlformats.org/officeDocument/2006/relationships/image" Target="../media/image6.wmf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454B466-122F-4A80-88D8-517BFD463883}"/>
              </a:ext>
            </a:extLst>
          </p:cNvPr>
          <p:cNvSpPr txBox="1">
            <a:spLocks/>
          </p:cNvSpPr>
          <p:nvPr/>
        </p:nvSpPr>
        <p:spPr>
          <a:xfrm>
            <a:off x="4131630" y="2600131"/>
            <a:ext cx="4413482" cy="11503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0" y="530493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74559F-712E-40B6-9A28-DDF9AA9AC914}"/>
              </a:ext>
            </a:extLst>
          </p:cNvPr>
          <p:cNvSpPr txBox="1"/>
          <p:nvPr/>
        </p:nvSpPr>
        <p:spPr>
          <a:xfrm>
            <a:off x="3662952" y="737856"/>
            <a:ext cx="5611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24. The Lost Son</a:t>
            </a:r>
            <a:endParaRPr lang="en-US" sz="4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2821F8-4937-FE45-85D6-D8F7F18506A1}"/>
              </a:ext>
            </a:extLst>
          </p:cNvPr>
          <p:cNvSpPr/>
          <p:nvPr/>
        </p:nvSpPr>
        <p:spPr>
          <a:xfrm>
            <a:off x="0" y="494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8EEA79-5243-D74D-909E-168BA5E19AAD}"/>
              </a:ext>
            </a:extLst>
          </p:cNvPr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93974E-D50E-9C4D-B9B8-7ABD8676D831}"/>
              </a:ext>
            </a:extLst>
          </p:cNvPr>
          <p:cNvCxnSpPr>
            <a:cxnSpLocks/>
          </p:cNvCxnSpPr>
          <p:nvPr/>
        </p:nvCxnSpPr>
        <p:spPr>
          <a:xfrm>
            <a:off x="0" y="1919814"/>
            <a:ext cx="9144000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heLostSon">
            <a:extLst>
              <a:ext uri="{FF2B5EF4-FFF2-40B4-BE49-F238E27FC236}">
                <a16:creationId xmlns:a16="http://schemas.microsoft.com/office/drawing/2014/main" id="{79F2CF76-C17B-46B1-85A5-5233679EC79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 r="2237" b="7626"/>
          <a:stretch>
            <a:fillRect/>
          </a:stretch>
        </p:blipFill>
        <p:spPr bwMode="auto">
          <a:xfrm>
            <a:off x="880473" y="2071749"/>
            <a:ext cx="2676765" cy="320277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9CD022-9EC6-43B2-90E8-7A4B182C1D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14055" y="-15339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7" grpId="0"/>
      <p:bldP spid="18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mu 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ic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music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2D4B0D-869D-4CCC-8F90-9EFFB248E18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87773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5477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 err="1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D26A81-E5F6-48A0-AAF7-60CBBBA8FE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96705" y="-11670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284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406" y="-823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8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ci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>
                <a:latin typeface="Century Gothic" panose="020B0502020202020204" pitchFamily="34" charset="0"/>
              </a:rPr>
              <a:t>  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city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CD4DD6-72A5-4839-95E2-A80AABAC7E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6388" y="-1103788"/>
            <a:ext cx="609600" cy="57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106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sto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story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FE5DC5-F56F-4D13-82F3-B14357B91B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24752" y="-13083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701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old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er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older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BD8C40-72FC-7245-854D-C63EBCD0C07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6DE156-2248-48BE-9501-E0278D3A73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3809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087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farm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er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farmer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BD8C40-72FC-7245-854D-C63EBCD0C07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3D0F6D-9B56-43E9-BC96-0A856282A2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84059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40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young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er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younger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BD8C40-72FC-7245-854D-C63EBCD0C07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FA4D5A8-4FA2-4DBC-9DF7-D8718BF63B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47332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240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com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coming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BD8C40-72FC-7245-854D-C63EBCD0C07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9B9475-20F6-4AF0-A95C-5D5555972F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56764" y="-12796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742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B14D9-A7AD-4147-9F07-F60B52AC99AD}"/>
              </a:ext>
            </a:extLst>
          </p:cNvPr>
          <p:cNvSpPr/>
          <p:nvPr/>
        </p:nvSpPr>
        <p:spPr>
          <a:xfrm>
            <a:off x="8403093" y="849299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D1A7C0-4610-454E-8D63-3AE7F7FC9C9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" end="24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43405" y="5815406"/>
            <a:ext cx="812800" cy="812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8F4A5C-D522-4534-8B03-103BD1CD9F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34267" y="-15097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5" grpId="0"/>
      <p:bldP spid="17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ask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asked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E1737D-067D-455E-82A7-DC4B2FAFCC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2741" y="-11459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681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yell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yelled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D31920-316B-4C50-B965-E3857B6AE9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29218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100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kiss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kissed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123B20-AF9A-4B88-B757-6688DE6B45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65696" y="-1281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7430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sin</a:t>
            </a:r>
            <a:r>
              <a:rPr lang="en-US" sz="8000" i="1" dirty="0">
                <a:latin typeface="Century Gothic" panose="020B0502020202020204" pitchFamily="34" charset="0"/>
              </a:rPr>
              <a:t>n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sinned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E5D4BDA-4C9A-494E-B8C7-9B1DE7CCC7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24501" y="-1281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18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walk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walked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CA4382-66CE-4849-AA7C-362D65FC1F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5461" y="-20430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031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look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looked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120072-6ACF-4E84-8C5D-59CD5B338F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2398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5616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060" y="684648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2539554"/>
            <a:ext cx="9143999" cy="1422625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endParaRPr lang="en-US" sz="1800" b="1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into standard syllable division patterns</a:t>
            </a:r>
            <a:r>
              <a:rPr lang="en-US" sz="2300" b="1" dirty="0">
                <a:latin typeface="Century Gothic" panose="020B0502020202020204" pitchFamily="34" charset="0"/>
              </a:rPr>
              <a:t>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pic>
        <p:nvPicPr>
          <p:cNvPr id="6" name="wor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3714" y="200071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50" y="6669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ther-BANANA">
            <a:hlinkClick r:id="" action="ppaction://media"/>
            <a:extLst>
              <a:ext uri="{FF2B5EF4-FFF2-40B4-BE49-F238E27FC236}">
                <a16:creationId xmlns:a16="http://schemas.microsoft.com/office/drawing/2014/main" id="{19376D86-6C8D-42E0-A011-A1ADACCB231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1899" y="1412687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1E3A55-DA75-4D61-9971-44AD7E025630}"/>
              </a:ext>
            </a:extLst>
          </p:cNvPr>
          <p:cNvSpPr/>
          <p:nvPr/>
        </p:nvSpPr>
        <p:spPr>
          <a:xfrm>
            <a:off x="114300" y="140454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70CA57-4A5D-D849-93F0-EA777F2C1DBA}"/>
              </a:ext>
            </a:extLst>
          </p:cNvPr>
          <p:cNvSpPr/>
          <p:nvPr/>
        </p:nvSpPr>
        <p:spPr>
          <a:xfrm>
            <a:off x="8119352" y="-1081382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99EDC8-EE0E-7B42-946E-6FB0441ED9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59200" y="-18325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3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70CA57-4A5D-D849-93F0-EA777F2C1DBA}"/>
              </a:ext>
            </a:extLst>
          </p:cNvPr>
          <p:cNvSpPr/>
          <p:nvPr/>
        </p:nvSpPr>
        <p:spPr>
          <a:xfrm>
            <a:off x="8273098" y="-92930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EDC3C18C-2D0B-4659-A30F-D7D43921BE20}"/>
              </a:ext>
            </a:extLst>
          </p:cNvPr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live</a:t>
            </a: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EE077F0B-43B8-4305-9308-A75073F8B1F4}"/>
              </a:ext>
            </a:extLst>
          </p:cNvPr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alive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23EE90-4CAB-45EF-ADE7-56A13306BB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1228" y="-1193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0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70CA57-4A5D-D849-93F0-EA777F2C1DBA}"/>
              </a:ext>
            </a:extLst>
          </p:cNvPr>
          <p:cNvSpPr/>
          <p:nvPr/>
        </p:nvSpPr>
        <p:spPr>
          <a:xfrm>
            <a:off x="8299803" y="-963510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EDC3C18C-2D0B-4659-A30F-D7D43921BE20}"/>
              </a:ext>
            </a:extLst>
          </p:cNvPr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way</a:t>
            </a: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EE077F0B-43B8-4305-9308-A75073F8B1F4}"/>
              </a:ext>
            </a:extLst>
          </p:cNvPr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away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C2BEAF-96C0-4ED8-9C33-9C8259D16C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379" y="-13751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7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70CA57-4A5D-D849-93F0-EA777F2C1DBA}"/>
              </a:ext>
            </a:extLst>
          </p:cNvPr>
          <p:cNvSpPr/>
          <p:nvPr/>
        </p:nvSpPr>
        <p:spPr>
          <a:xfrm>
            <a:off x="8331197" y="-808856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EDC3C18C-2D0B-4659-A30F-D7D43921BE20}"/>
              </a:ext>
            </a:extLst>
          </p:cNvPr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hung  </a:t>
            </a:r>
            <a:r>
              <a:rPr lang="en-US" sz="8000" dirty="0" err="1">
                <a:latin typeface="Century Gothic" panose="020B0502020202020204" pitchFamily="34" charset="0"/>
              </a:rPr>
              <a:t>ry</a:t>
            </a:r>
            <a:endParaRPr lang="en-US" sz="8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EE077F0B-43B8-4305-9308-A75073F8B1F4}"/>
              </a:ext>
            </a:extLst>
          </p:cNvPr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hungry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C6074F-2AC7-4EC0-A3CC-73B47D5214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5946" y="-13751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9394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300" y="-13176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340" y="-944730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79" y="-906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1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any  thing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anything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11482-B9A1-0D49-BE03-91B2600ED60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950332-8AA3-4F0E-9D4B-FEB2B7960A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10753" y="-11419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995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6667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n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il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14449" y="2814594"/>
            <a:ext cx="6229351" cy="1250123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until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42972B-D588-8A48-AAAB-AF44CE60C9C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BF4CC9-160E-48E1-BA5C-C9D2F19DFA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2991" y="-11614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242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na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>
                <a:latin typeface="Century Gothic" panose="020B0502020202020204" pitchFamily="34" charset="0"/>
              </a:rPr>
              <a:t>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8820151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nasty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CB10F9-64CF-7E4A-8F3E-AA42F41AC00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508A28-9C06-4ACB-8C47-14FF97AE0C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29468" y="-11614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303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2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ha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p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p</a:t>
            </a:r>
            <a:r>
              <a:rPr lang="en-US" sz="8000" dirty="0" err="1">
                <a:latin typeface="Century Gothic" panose="020B0502020202020204" pitchFamily="34" charset="0"/>
              </a:rPr>
              <a:t>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happy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F1EB1A-AB28-2542-90C9-659EDC5D6C8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D8BBF26-4FC7-49E4-8062-56D301618B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1797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831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>
                <a:latin typeface="Century Gothic" panose="020B0502020202020204" pitchFamily="34" charset="0"/>
              </a:rPr>
              <a:t>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party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8101C3-78D3-F045-A757-03EEE6118C9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CEFC2F-BE97-4FF6-A414-786E0A20DE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8274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753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 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373306D-A2E9-4D69-8195-83FC1EADC4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69910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33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55184</TotalTime>
  <Words>197</Words>
  <Application>Microsoft Office PowerPoint</Application>
  <PresentationFormat>On-screen Show (16:10)</PresentationFormat>
  <Paragraphs>89</Paragraphs>
  <Slides>31</Slides>
  <Notes>0</Notes>
  <HiddenSlides>0</HiddenSlides>
  <MMClips>41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PowerPoint Presentation</vt:lpstr>
      <vt:lpstr>PowerPoint Presentation</vt:lpstr>
      <vt:lpstr>Tiger Words</vt:lpstr>
      <vt:lpstr>PowerPoint Presentation</vt:lpstr>
      <vt:lpstr>PowerPoint Presentation</vt:lpstr>
      <vt:lpstr>PowerPoint Presentation</vt:lpstr>
      <vt:lpstr>Camel Words</vt:lpstr>
      <vt:lpstr>PowerPoint Presentation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Syllable Divisions</vt:lpstr>
      <vt:lpstr>PowerPoint Presentation</vt:lpstr>
      <vt:lpstr>PowerPoint Presentation</vt:lpstr>
      <vt:lpstr>PowerPoint Presentation</vt:lpstr>
      <vt:lpstr>Anteater Words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562</cp:revision>
  <dcterms:created xsi:type="dcterms:W3CDTF">2017-01-10T01:35:56Z</dcterms:created>
  <dcterms:modified xsi:type="dcterms:W3CDTF">2019-02-21T17:59:40Z</dcterms:modified>
</cp:coreProperties>
</file>