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324" r:id="rId2"/>
    <p:sldId id="370" r:id="rId3"/>
    <p:sldId id="371" r:id="rId4"/>
    <p:sldId id="296" r:id="rId5"/>
    <p:sldId id="297" r:id="rId6"/>
    <p:sldId id="328" r:id="rId7"/>
    <p:sldId id="329" r:id="rId8"/>
    <p:sldId id="330" r:id="rId9"/>
    <p:sldId id="382" r:id="rId10"/>
    <p:sldId id="372" r:id="rId11"/>
    <p:sldId id="301" r:id="rId12"/>
    <p:sldId id="303" r:id="rId13"/>
    <p:sldId id="349" r:id="rId14"/>
    <p:sldId id="384" r:id="rId15"/>
    <p:sldId id="343" r:id="rId16"/>
    <p:sldId id="385" r:id="rId17"/>
    <p:sldId id="342" r:id="rId18"/>
    <p:sldId id="373" r:id="rId19"/>
    <p:sldId id="308" r:id="rId20"/>
    <p:sldId id="351" r:id="rId21"/>
    <p:sldId id="386" r:id="rId22"/>
    <p:sldId id="352" r:id="rId23"/>
    <p:sldId id="374" r:id="rId24"/>
    <p:sldId id="325" r:id="rId25"/>
    <p:sldId id="331" r:id="rId26"/>
    <p:sldId id="387" r:id="rId27"/>
    <p:sldId id="388" r:id="rId28"/>
    <p:sldId id="389" r:id="rId29"/>
    <p:sldId id="332" r:id="rId30"/>
    <p:sldId id="390" r:id="rId31"/>
    <p:sldId id="333" r:id="rId32"/>
    <p:sldId id="335" r:id="rId33"/>
    <p:sldId id="375" r:id="rId34"/>
    <p:sldId id="337" r:id="rId35"/>
    <p:sldId id="344" r:id="rId36"/>
    <p:sldId id="354" r:id="rId37"/>
    <p:sldId id="345" r:id="rId38"/>
    <p:sldId id="353" r:id="rId39"/>
    <p:sldId id="393" r:id="rId40"/>
    <p:sldId id="376" r:id="rId41"/>
    <p:sldId id="348" r:id="rId42"/>
    <p:sldId id="392" r:id="rId43"/>
    <p:sldId id="314" r:id="rId44"/>
    <p:sldId id="355" r:id="rId45"/>
    <p:sldId id="356" r:id="rId46"/>
    <p:sldId id="377" r:id="rId47"/>
    <p:sldId id="317" r:id="rId48"/>
    <p:sldId id="378" r:id="rId49"/>
    <p:sldId id="360" r:id="rId50"/>
    <p:sldId id="379" r:id="rId51"/>
    <p:sldId id="357" r:id="rId52"/>
    <p:sldId id="320" r:id="rId53"/>
    <p:sldId id="358" r:id="rId5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  <a:srgbClr val="990000"/>
    <a:srgbClr val="91530E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01" autoAdjust="0"/>
    <p:restoredTop sz="94280" autoAdjust="0"/>
  </p:normalViewPr>
  <p:slideViewPr>
    <p:cSldViewPr snapToGrid="0">
      <p:cViewPr>
        <p:scale>
          <a:sx n="223" d="100"/>
          <a:sy n="223" d="100"/>
        </p:scale>
        <p:origin x="-1560" y="-79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audio" Target="../media/media52.m4a"/><Relationship Id="rId5" Type="http://schemas.microsoft.com/office/2007/relationships/media" Target="../media/media52.m4a"/><Relationship Id="rId4" Type="http://schemas.openxmlformats.org/officeDocument/2006/relationships/audio" Target="../media/media51.mp3"/><Relationship Id="rId9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5.m4a"/><Relationship Id="rId5" Type="http://schemas.microsoft.com/office/2007/relationships/media" Target="../media/media55.m4a"/><Relationship Id="rId4" Type="http://schemas.openxmlformats.org/officeDocument/2006/relationships/audio" Target="../media/media54.mp3"/><Relationship Id="rId9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6.m4a"/><Relationship Id="rId5" Type="http://schemas.microsoft.com/office/2007/relationships/media" Target="../media/media56.m4a"/><Relationship Id="rId4" Type="http://schemas.openxmlformats.org/officeDocument/2006/relationships/audio" Target="../media/media54.mp3"/><Relationship Id="rId9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7.m4a"/><Relationship Id="rId5" Type="http://schemas.microsoft.com/office/2007/relationships/media" Target="../media/media57.m4a"/><Relationship Id="rId4" Type="http://schemas.openxmlformats.org/officeDocument/2006/relationships/audio" Target="../media/media54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5189043" y="1828376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262357" y="502915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74812"/>
            <a:ext cx="84684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2992845" y="373109"/>
            <a:ext cx="6275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47. Now, the Good News – Jesus Saves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../01_SyllableBible/IVANSdrawings/JesusHealingParalytic.jpg">
            <a:extLst>
              <a:ext uri="{FF2B5EF4-FFF2-40B4-BE49-F238E27FC236}">
                <a16:creationId xmlns:a16="http://schemas.microsoft.com/office/drawing/2014/main" id="{0104613B-1CB4-F643-95C8-FE4E6248CF5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9592" r="15407" b="39210"/>
          <a:stretch/>
        </p:blipFill>
        <p:spPr bwMode="auto">
          <a:xfrm>
            <a:off x="2112422" y="2143002"/>
            <a:ext cx="2549136" cy="21862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16" name="Picture 15" descr="../../../Documents/00_MilesOfSmilesBirthdayBox/IvansDrawingsOfKids/HispanicGirlDress.jpg">
            <a:extLst>
              <a:ext uri="{FF2B5EF4-FFF2-40B4-BE49-F238E27FC236}">
                <a16:creationId xmlns:a16="http://schemas.microsoft.com/office/drawing/2014/main" id="{0E1C6603-89E2-184D-98AF-E179460FC9F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7135" r="8375" b="7869"/>
          <a:stretch/>
        </p:blipFill>
        <p:spPr bwMode="auto">
          <a:xfrm>
            <a:off x="311882" y="2670662"/>
            <a:ext cx="1850246" cy="25557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92E81A-D7EA-7C4A-A3A2-B3E6C246790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5850" r="12138" b="7880"/>
          <a:stretch/>
        </p:blipFill>
        <p:spPr bwMode="auto">
          <a:xfrm>
            <a:off x="4774251" y="2820794"/>
            <a:ext cx="1687847" cy="24674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1CB48B-9993-5441-AEBB-E6B24B691D5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3D320D-94D6-EE48-B674-E3BE0379F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387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00693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4517396" y="4815028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096950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4150" y="-1135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020" y="1528178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800" dirty="0" err="1">
                <a:latin typeface="Century Gothic" panose="020B0502020202020204" pitchFamily="34" charset="0"/>
              </a:rPr>
              <a:t>ving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03171" y="2613246"/>
            <a:ext cx="3205738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>
                <a:latin typeface="Century Gothic" panose="020B0502020202020204" pitchFamily="34" charset="0"/>
              </a:rPr>
              <a:t>men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5E0B08-E85C-254C-9346-B044C7A0F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B1011D-F762-024C-8CA8-CB8CE604395D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9568" y="1078495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98727" y="1112514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5020F2-74AE-DB44-B1F6-1E657635DBA3}"/>
              </a:ext>
            </a:extLst>
          </p:cNvPr>
          <p:cNvSpPr txBox="1">
            <a:spLocks/>
          </p:cNvSpPr>
          <p:nvPr/>
        </p:nvSpPr>
        <p:spPr>
          <a:xfrm>
            <a:off x="2319568" y="2197582"/>
            <a:ext cx="3179698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4800" dirty="0">
                <a:latin typeface="Century Gothic" panose="020B0502020202020204" pitchFamily="34" charset="0"/>
              </a:rPr>
              <a:t>cause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014B98-4587-4F4A-8D43-2AD7B1F497A5}"/>
              </a:ext>
            </a:extLst>
          </p:cNvPr>
          <p:cNvSpPr txBox="1">
            <a:spLocks/>
          </p:cNvSpPr>
          <p:nvPr/>
        </p:nvSpPr>
        <p:spPr>
          <a:xfrm>
            <a:off x="2319568" y="3206329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4800" dirty="0" err="1">
                <a:latin typeface="Century Gothic" panose="020B0502020202020204" pitchFamily="34" charset="0"/>
              </a:rPr>
              <a:t>lieve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707341-972F-2D4C-BA3F-5E41B4A2D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452BE8-6BB8-B944-9780-759E5D3E320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5" grpId="0" uiExpand="1" build="p"/>
      <p:bldP spid="6" grpId="0" uiExpand="1" build="p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0292" y="1581948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 err="1">
                <a:latin typeface="Century Gothic" panose="020B0502020202020204" pitchFamily="34" charset="0"/>
              </a:rPr>
              <a:t>ble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5D6352-FC85-C946-8489-9D4CF6A17763}"/>
              </a:ext>
            </a:extLst>
          </p:cNvPr>
          <p:cNvSpPr txBox="1">
            <a:spLocks/>
          </p:cNvSpPr>
          <p:nvPr/>
        </p:nvSpPr>
        <p:spPr>
          <a:xfrm>
            <a:off x="3260292" y="2640787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sm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ling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63EA70-41FF-BB4F-8309-13CD9D75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59F73A-9F6F-034F-9591-91EE4D8E23B4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960" y="1420860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16A25E-0FB5-354A-8B39-5BC4330E66DC}"/>
              </a:ext>
            </a:extLst>
          </p:cNvPr>
          <p:cNvSpPr txBox="1">
            <a:spLocks/>
          </p:cNvSpPr>
          <p:nvPr/>
        </p:nvSpPr>
        <p:spPr>
          <a:xfrm>
            <a:off x="4442484" y="144031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bey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79E59A-868A-8E43-AB62-EC7C720181A9}"/>
              </a:ext>
            </a:extLst>
          </p:cNvPr>
          <p:cNvSpPr txBox="1">
            <a:spLocks/>
          </p:cNvSpPr>
          <p:nvPr/>
        </p:nvSpPr>
        <p:spPr>
          <a:xfrm>
            <a:off x="2476959" y="2820934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1FC438-4C5C-6841-88A6-A602B5CA5DA8}"/>
              </a:ext>
            </a:extLst>
          </p:cNvPr>
          <p:cNvSpPr txBox="1">
            <a:spLocks/>
          </p:cNvSpPr>
          <p:nvPr/>
        </p:nvSpPr>
        <p:spPr>
          <a:xfrm>
            <a:off x="4442483" y="284039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ken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011061-E381-C241-8B52-EE9BDFDA0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6016E1-3C02-AF47-A1FA-6EEF27BF3B14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068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uiExpand="1" build="p"/>
      <p:bldP spid="7" grpId="0" uiExpand="1" build="p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5192" y="1990405"/>
            <a:ext cx="2772891" cy="121305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per</a:t>
            </a: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291212-23F7-A542-AA56-01D655974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6FAC52-BDEA-F743-80BE-34568CFBC0A8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1380" y="1444325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 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E3F0D3-E9D8-2547-AF1B-EBBA4C44A083}"/>
              </a:ext>
            </a:extLst>
          </p:cNvPr>
          <p:cNvSpPr txBox="1">
            <a:spLocks/>
          </p:cNvSpPr>
          <p:nvPr/>
        </p:nvSpPr>
        <p:spPr>
          <a:xfrm>
            <a:off x="3221379" y="265737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419B2B-E2AB-3C4E-BB97-03763C806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66" y="-97411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5CB8BF-4C28-F24C-BC8B-8245C403E170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026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3600" y="111194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real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33600" y="221903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par 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6BFA13-D791-404D-A55B-05CB245C2D6C}"/>
              </a:ext>
            </a:extLst>
          </p:cNvPr>
          <p:cNvSpPr txBox="1">
            <a:spLocks/>
          </p:cNvSpPr>
          <p:nvPr/>
        </p:nvSpPr>
        <p:spPr>
          <a:xfrm>
            <a:off x="3233600" y="3326117"/>
            <a:ext cx="2957135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AAA64E-02D8-5048-B847-0D2D7E892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06937A-671A-CC4F-B9F5-48342B9812C2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uiExpand="1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289133" y="3841688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2801565" y="3849195"/>
            <a:ext cx="351168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  v</a:t>
            </a:r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2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10" grpId="0"/>
      <p:bldP spid="15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981" y="277229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4494981" y="148583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1648677" y="148583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5B4E6D-DD02-0444-A606-93404A4EF4D2}"/>
              </a:ext>
            </a:extLst>
          </p:cNvPr>
          <p:cNvSpPr txBox="1">
            <a:spLocks/>
          </p:cNvSpPr>
          <p:nvPr/>
        </p:nvSpPr>
        <p:spPr>
          <a:xfrm>
            <a:off x="1697751" y="2772294"/>
            <a:ext cx="267077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0B88CB-16EA-8948-A4BC-841F02E39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EFAE23-124F-904D-AAB7-D5BD8BA24CAF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1" y="3126956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030402" y="1161679"/>
            <a:ext cx="2227152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30401" y="2144318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787BDF-F38C-6C48-A6DE-DC9590A1C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8D524F-2768-C74E-82B3-7A5E964D0731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187432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A2849E-2C3D-AC49-AF36-335467CD0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EEEBBA-5FFF-694C-9A8D-2935A6DA6411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688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30402" y="2187432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B29E6F-4773-5744-A3EA-86411ED05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05BCA1-75E1-2A45-AF1A-E0E3304CC879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1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1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2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2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22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591" y="2061785"/>
            <a:ext cx="2018165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579785" y="1140316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326B4-E3C0-1A49-84BD-8883675D6E50}"/>
              </a:ext>
            </a:extLst>
          </p:cNvPr>
          <p:cNvSpPr txBox="1">
            <a:spLocks/>
          </p:cNvSpPr>
          <p:nvPr/>
        </p:nvSpPr>
        <p:spPr>
          <a:xfrm>
            <a:off x="3579784" y="3099355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625695-9B52-B949-9D69-7D739D04A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7411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78736F-2F0E-2443-A2E7-44191F5DD398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989238" y="2100239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08262C-2F52-D345-8492-E6E34E32C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72BBFE-27E9-5D48-BB6D-12C9A1F98BC9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989238" y="2062139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o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77658C-6598-3149-9C31-105EF9605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E5943A-4B8A-F84B-BAE5-CDBCD0221008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524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989238" y="2278039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BECAD7-BE12-8942-BFEA-7D8D47967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3581D6-784E-D64E-92B0-EB2B5336835F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798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165117" y="954232"/>
            <a:ext cx="2613042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3135404" y="3364933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3228276" y="2112472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l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8057F8-038F-4943-93FC-2C91BA2FF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7BF345-5999-BA41-974F-6C95C660FD9F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582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4" grpId="0" uiExpand="1" build="p"/>
      <p:bldP spid="5" grpId="0" uiExpand="1" build="p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959291" y="2177674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be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 err="1">
                <a:latin typeface="Century Gothic" panose="020B0502020202020204" pitchFamily="34" charset="0"/>
              </a:rPr>
              <a:t>ve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9719FE-757E-E447-A950-97269ADF9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142953-DADB-B04A-8723-D9E3248BC7B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168265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886643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31084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152864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CE6BDA-12BB-6C45-B819-6512C6E18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0D01D0-34AF-EB4B-865B-40573B400F70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370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1201295"/>
            <a:ext cx="2235151" cy="101600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5A6254-1331-8048-82AC-5EB17A33D6AE}"/>
              </a:ext>
            </a:extLst>
          </p:cNvPr>
          <p:cNvSpPr txBox="1">
            <a:spLocks/>
          </p:cNvSpPr>
          <p:nvPr/>
        </p:nvSpPr>
        <p:spPr>
          <a:xfrm>
            <a:off x="3354062" y="2217295"/>
            <a:ext cx="3340100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FF9A09-1F92-7B4F-BC52-86AE602F7ED2}"/>
              </a:ext>
            </a:extLst>
          </p:cNvPr>
          <p:cNvSpPr txBox="1">
            <a:spLocks/>
          </p:cNvSpPr>
          <p:nvPr/>
        </p:nvSpPr>
        <p:spPr>
          <a:xfrm>
            <a:off x="3354062" y="3297372"/>
            <a:ext cx="326263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fol</a:t>
            </a:r>
            <a:r>
              <a:rPr lang="en-US" sz="5000" dirty="0">
                <a:latin typeface="Century Gothic" panose="020B0502020202020204" pitchFamily="34" charset="0"/>
              </a:rPr>
              <a:t> 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16E0CC-2B2C-434F-8A09-32E103BFE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5A6B6D-2C7E-624B-8F4B-21DEAE5674E6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4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354062" y="2177674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6201EB-731F-9C41-AA94-2F74F141D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936B3A-6E2F-B64C-823C-9D393F4D311E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4477378" y="3249581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08" y="2177674"/>
            <a:ext cx="3687859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be c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au</a:t>
            </a:r>
            <a:r>
              <a:rPr lang="en-US" sz="5000" dirty="0">
                <a:latin typeface="Century Gothic" panose="020B0502020202020204" pitchFamily="34" charset="0"/>
              </a:rPr>
              <a:t>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15493F-AB45-A94C-8E77-E6B870BBB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6F7A0-AB09-FE41-9B72-DF416F8577E2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3259" y="1059767"/>
            <a:ext cx="3486913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3133259" y="3314863"/>
            <a:ext cx="330911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</a:t>
            </a: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en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3133259" y="2187315"/>
            <a:ext cx="348691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48E439-E42A-F84A-A05A-61953BBEC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169967-3605-9B46-9D35-5109A3E33A96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7003" y="1427406"/>
            <a:ext cx="2648713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t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F62768-8919-414E-9060-F6D1B1973348}"/>
              </a:ext>
            </a:extLst>
          </p:cNvPr>
          <p:cNvSpPr txBox="1">
            <a:spLocks/>
          </p:cNvSpPr>
          <p:nvPr/>
        </p:nvSpPr>
        <p:spPr>
          <a:xfrm>
            <a:off x="3507003" y="2772294"/>
            <a:ext cx="264871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g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B5D909-689A-5D4B-ADC0-1E9D6F49C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456D4C-A07B-2045-ACC5-B914AAD2DD73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4075" y="1044808"/>
            <a:ext cx="3369502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EEB64A-449E-C740-83E9-0B09B0A1D9AA}"/>
              </a:ext>
            </a:extLst>
          </p:cNvPr>
          <p:cNvSpPr txBox="1">
            <a:spLocks/>
          </p:cNvSpPr>
          <p:nvPr/>
        </p:nvSpPr>
        <p:spPr>
          <a:xfrm>
            <a:off x="3294075" y="206725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F9654C-32AF-CB4B-9674-48933B7A8A00}"/>
              </a:ext>
            </a:extLst>
          </p:cNvPr>
          <p:cNvSpPr txBox="1">
            <a:spLocks/>
          </p:cNvSpPr>
          <p:nvPr/>
        </p:nvSpPr>
        <p:spPr>
          <a:xfrm>
            <a:off x="3294075" y="3089692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with 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1C5714-BD85-B742-AB70-B913400DE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0EBCD9-E608-BE44-A87A-C25A3A71E95F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n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5BC498-4345-3D49-858F-5A7333B8A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DE13B5-45B2-BA4E-8D58-3ACA65893916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F0BCF2-C46D-8C4F-82AB-CEE2CB019B6F}"/>
              </a:ext>
            </a:extLst>
          </p:cNvPr>
          <p:cNvSpPr txBox="1">
            <a:spLocks/>
          </p:cNvSpPr>
          <p:nvPr/>
        </p:nvSpPr>
        <p:spPr>
          <a:xfrm>
            <a:off x="2786887" y="2177674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en</a:t>
            </a: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78559F-3BB7-224B-8D23-D5589DB60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128D76-2C15-BD46-BE43-4474294EA962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303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uiExpand="1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17097" y="1057417"/>
            <a:ext cx="190908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517097" y="2208585"/>
            <a:ext cx="2928723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3517097" y="3338258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7B2042-F13A-2541-AAC0-6B0CEFA5FDD7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2E4BEE-E339-1244-A8CB-24FC8B48A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9600" b="1" dirty="0">
              <a:solidFill>
                <a:srgbClr val="FE920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227634" y="3615690"/>
            <a:ext cx="1687780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1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13" grpId="0" animBg="1"/>
      <p:bldP spid="14" grpId="0"/>
      <p:bldP spid="14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 </a:t>
            </a:r>
            <a:r>
              <a:rPr lang="en-US" sz="5000" dirty="0">
                <a:latin typeface="Century Gothic" panose="020B0502020202020204" pitchFamily="34" charset="0"/>
              </a:rPr>
              <a:t>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876850-44CD-424D-B46C-DB021EBCB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3E7A0E-D538-B44F-89F6-D9C3A1274DED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016" y="1298678"/>
            <a:ext cx="3369502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92001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 </a:t>
            </a:r>
            <a:r>
              <a:rPr lang="en-US" sz="5000" dirty="0">
                <a:latin typeface="Century Gothic" panose="020B0502020202020204" pitchFamily="34" charset="0"/>
              </a:rPr>
              <a:t>ever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5289518" y="129867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5289518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7E40E0-8E09-CB46-8FCE-81811F5E2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46310F-59A5-F147-BEDF-DF2677D4490C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761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4703" y="1004336"/>
            <a:ext cx="2536626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nev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5080066" y="1010606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8393F8-2E86-D548-9D2C-D856C869B931}"/>
              </a:ext>
            </a:extLst>
          </p:cNvPr>
          <p:cNvSpPr txBox="1">
            <a:spLocks/>
          </p:cNvSpPr>
          <p:nvPr/>
        </p:nvSpPr>
        <p:spPr>
          <a:xfrm>
            <a:off x="1694703" y="2115799"/>
            <a:ext cx="3600122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for </a:t>
            </a: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8C0F92-218B-7842-A9A9-A61569891209}"/>
              </a:ext>
            </a:extLst>
          </p:cNvPr>
          <p:cNvSpPr txBox="1">
            <a:spLocks/>
          </p:cNvSpPr>
          <p:nvPr/>
        </p:nvSpPr>
        <p:spPr>
          <a:xfrm>
            <a:off x="5080066" y="2091124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su</a:t>
            </a:r>
            <a:r>
              <a:rPr lang="en-US" sz="5000" dirty="0">
                <a:latin typeface="Century Gothic" panose="020B0502020202020204" pitchFamily="34" charset="0"/>
              </a:rPr>
              <a:t> 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493E90-D01B-0A46-9127-D5A0F697CFF9}"/>
              </a:ext>
            </a:extLst>
          </p:cNvPr>
          <p:cNvSpPr txBox="1">
            <a:spLocks/>
          </p:cNvSpPr>
          <p:nvPr/>
        </p:nvSpPr>
        <p:spPr>
          <a:xfrm>
            <a:off x="1694703" y="3227262"/>
            <a:ext cx="2602480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pray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4D0F35-0540-D64A-9915-BBDC6C251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974115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2FFE70-BB16-2544-9483-6121EE729B8B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4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iterate type="wd">
                                    <p:tmPct val="4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5" grpId="0" uiExpand="1" build="p"/>
      <p:bldP spid="6" grpId="0" uiExpand="1" build="p"/>
      <p:bldP spid="7" grpId="0" uiExpand="1" build="p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5060" y="2044456"/>
            <a:ext cx="2143565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C42A26-38F8-964B-A158-CDED67941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867CE9-9479-AF48-987A-058F0C0557D1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265" y="1556450"/>
            <a:ext cx="3376296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ds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335265" y="2700527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ld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FA6E37-1000-8E43-9A26-02E219B95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97411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12F75A-14C7-F243-8ADD-0FF493D7D67C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F21693-9003-BD48-BBB6-ACD253A75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F002CB-3256-F743-ABE7-520483D9496B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2195639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F0E171-2E65-B844-B7BF-AB9E67B33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7411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D9F221-5B62-4340-BFB7-91BA3D56E91B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434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506144" y="1480959"/>
            <a:ext cx="3370348" cy="1256019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lls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06144" y="2802324"/>
            <a:ext cx="3264003" cy="1256019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29044" y="1480959"/>
            <a:ext cx="3650374" cy="1256019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lp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64E381-D5F3-DF4F-BCA1-02F8297F2446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F72F125-F5F2-1248-A584-C60050F3D65F}"/>
              </a:ext>
            </a:extLst>
          </p:cNvPr>
          <p:cNvSpPr txBox="1">
            <a:spLocks/>
          </p:cNvSpPr>
          <p:nvPr/>
        </p:nvSpPr>
        <p:spPr>
          <a:xfrm>
            <a:off x="4829044" y="2802324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-k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49203E-6FFF-F840-9AFD-E99E38416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2079732" y="3429117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4538879" y="3429117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Century Gothic" panose="020B0502020202020204" pitchFamily="34" charset="0"/>
              </a:rPr>
              <a:t>th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2307839" y="3429117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563690" y="3436290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  <p:bldP spid="16" grpId="0"/>
      <p:bldP spid="16" grpId="1"/>
      <p:bldP spid="17" grpId="0"/>
      <p:bldP spid="17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038" y="2144766"/>
            <a:ext cx="2191714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945200"/>
                </a:solidFill>
                <a:latin typeface="Century Gothic" panose="020B0502020202020204" pitchFamily="34" charset="0"/>
              </a:rPr>
              <a:t>ank</a:t>
            </a:r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5950C7-711D-EA43-A035-B8F6018981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629" y="-97411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9F327E-1FC8-9D45-B6DA-EB1E8380E3CB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758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80078" y="2144766"/>
            <a:ext cx="2567634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wr</a:t>
            </a:r>
            <a:r>
              <a:rPr lang="en-US" sz="5000" b="1" dirty="0">
                <a:solidFill>
                  <a:srgbClr val="945200"/>
                </a:solidFill>
                <a:latin typeface="Century Gothic" panose="020B0502020202020204" pitchFamily="34" charset="0"/>
              </a:rPr>
              <a:t>ong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5000" b="1" dirty="0">
              <a:latin typeface="Century Gothic" panose="020B0502020202020204" pitchFamily="34" charset="0"/>
            </a:endParaRPr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DD06E1-C21A-DB49-ACAA-76DC7333CD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740" y="-97411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0CDB9B-1D53-7444-B60B-629D06A3E84D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5" y="1246001"/>
            <a:ext cx="3677615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dy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945200"/>
                </a:solidFill>
                <a:latin typeface="Century Gothic" panose="020B0502020202020204" pitchFamily="34" charset="0"/>
              </a:rPr>
              <a:t>ing</a:t>
            </a:r>
            <a:endParaRPr lang="en-US" sz="5000" dirty="0">
              <a:solidFill>
                <a:srgbClr val="9452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C8A681-BC86-F549-9AF0-80EBA8CEB8D2}"/>
              </a:ext>
            </a:extLst>
          </p:cNvPr>
          <p:cNvSpPr txBox="1">
            <a:spLocks/>
          </p:cNvSpPr>
          <p:nvPr/>
        </p:nvSpPr>
        <p:spPr>
          <a:xfrm>
            <a:off x="2443784" y="226256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sa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4D28BC-9B92-3C47-B189-968CDCDEA51A}"/>
              </a:ext>
            </a:extLst>
          </p:cNvPr>
          <p:cNvSpPr txBox="1">
            <a:spLocks/>
          </p:cNvSpPr>
          <p:nvPr/>
        </p:nvSpPr>
        <p:spPr>
          <a:xfrm>
            <a:off x="2443785" y="3279119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smi</a:t>
            </a:r>
            <a:r>
              <a:rPr lang="en-US" sz="5000" dirty="0">
                <a:latin typeface="Century Gothic" panose="020B0502020202020204" pitchFamily="34" charset="0"/>
              </a:rPr>
              <a:t> l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A2CCF6-91FA-7B47-BDBD-B7466A7531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740" y="-974115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BC6921-AABE-6E49-8C73-505C54E209C7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219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build="p"/>
      <p:bldP spid="12" grpId="0" build="p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29672" y="1347430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29044" y="1315272"/>
            <a:ext cx="386343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43B1DF-BAAE-6E40-9410-16972C926D5F}"/>
              </a:ext>
            </a:extLst>
          </p:cNvPr>
          <p:cNvSpPr txBox="1">
            <a:spLocks/>
          </p:cNvSpPr>
          <p:nvPr/>
        </p:nvSpPr>
        <p:spPr>
          <a:xfrm>
            <a:off x="2229671" y="2656445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1C9A1D-04BB-8B42-B0E2-58C6278873E5}"/>
              </a:ext>
            </a:extLst>
          </p:cNvPr>
          <p:cNvSpPr txBox="1">
            <a:spLocks/>
          </p:cNvSpPr>
          <p:nvPr/>
        </p:nvSpPr>
        <p:spPr>
          <a:xfrm>
            <a:off x="4829044" y="2656445"/>
            <a:ext cx="386343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8A8CD8-7C4B-6841-8CD9-B1832E2FBA24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13FC1A-D300-204F-9DD9-407F6DC5E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350376" y="1028430"/>
            <a:ext cx="240537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x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50375" y="2149579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5001051" y="102842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5001051" y="2149578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 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sh</a:t>
            </a:r>
            <a:r>
              <a:rPr lang="en-US" sz="5000" dirty="0">
                <a:latin typeface="Century Gothic" panose="020B0502020202020204" pitchFamily="34" charset="0"/>
              </a:rPr>
              <a:t> -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E3E8C8-EF79-5046-87BE-2ED4020A9F65}"/>
              </a:ext>
            </a:extLst>
          </p:cNvPr>
          <p:cNvSpPr txBox="1">
            <a:spLocks/>
          </p:cNvSpPr>
          <p:nvPr/>
        </p:nvSpPr>
        <p:spPr>
          <a:xfrm>
            <a:off x="2350375" y="3270728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7EF189-9515-1647-BAA8-1ABA5B84E0BF}"/>
              </a:ext>
            </a:extLst>
          </p:cNvPr>
          <p:cNvSpPr txBox="1">
            <a:spLocks/>
          </p:cNvSpPr>
          <p:nvPr/>
        </p:nvSpPr>
        <p:spPr>
          <a:xfrm>
            <a:off x="5001051" y="3270728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9450E8-1829-4442-82CF-CAF015046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D0E32B-AA25-7841-8CD7-D7BE5B96179E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314717" y="1446762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14717" y="282838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21519" y="1446762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D237E7-34CD-1C4C-8CC0-A6349FEB686F}"/>
              </a:ext>
            </a:extLst>
          </p:cNvPr>
          <p:cNvSpPr txBox="1">
            <a:spLocks/>
          </p:cNvSpPr>
          <p:nvPr/>
        </p:nvSpPr>
        <p:spPr>
          <a:xfrm>
            <a:off x="5121519" y="2828382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ss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E34E16-2ABB-994E-BE0F-B096EE50A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18C598-C5C4-4843-BD67-8A4B0023C92B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606583" y="1109317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08760" y="327319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sts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6583" y="2091956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FB7AAE-500F-A149-AA98-3EFBD27BC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2E75C2-D6AE-434D-9D29-13912C4645C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5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61978</TotalTime>
  <Words>382</Words>
  <Application>Microsoft Macintosh PowerPoint</Application>
  <PresentationFormat>On-screen Show (16:10)</PresentationFormat>
  <Paragraphs>164</Paragraphs>
  <Slides>53</Slides>
  <Notes>0</Notes>
  <HiddenSlides>0</HiddenSlides>
  <MMClips>61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502</cp:revision>
  <cp:lastPrinted>2018-03-05T15:55:52Z</cp:lastPrinted>
  <dcterms:created xsi:type="dcterms:W3CDTF">2017-01-10T01:35:56Z</dcterms:created>
  <dcterms:modified xsi:type="dcterms:W3CDTF">2018-08-13T16:36:11Z</dcterms:modified>
</cp:coreProperties>
</file>