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28" r:id="rId3"/>
    <p:sldId id="297" r:id="rId4"/>
    <p:sldId id="385" r:id="rId5"/>
    <p:sldId id="329" r:id="rId6"/>
    <p:sldId id="360" r:id="rId7"/>
    <p:sldId id="386" r:id="rId8"/>
    <p:sldId id="383" r:id="rId9"/>
    <p:sldId id="384" r:id="rId10"/>
    <p:sldId id="387" r:id="rId11"/>
    <p:sldId id="388" r:id="rId12"/>
    <p:sldId id="389" r:id="rId13"/>
    <p:sldId id="342" r:id="rId14"/>
    <p:sldId id="390" r:id="rId15"/>
    <p:sldId id="404" r:id="rId16"/>
    <p:sldId id="392" r:id="rId17"/>
    <p:sldId id="394" r:id="rId18"/>
    <p:sldId id="395" r:id="rId19"/>
    <p:sldId id="405" r:id="rId20"/>
    <p:sldId id="406" r:id="rId21"/>
    <p:sldId id="399" r:id="rId22"/>
    <p:sldId id="400" r:id="rId23"/>
    <p:sldId id="402" r:id="rId24"/>
    <p:sldId id="322" r:id="rId25"/>
    <p:sldId id="403" r:id="rId26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Gummel" initials="LG" lastIdx="1" clrIdx="0">
    <p:extLst>
      <p:ext uri="{19B8F6BF-5375-455C-9EA6-DF929625EA0E}">
        <p15:presenceInfo xmlns:p15="http://schemas.microsoft.com/office/powerpoint/2012/main" userId="334d566778bb0f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A00"/>
    <a:srgbClr val="669900"/>
    <a:srgbClr val="78AC04"/>
    <a:srgbClr val="A79061"/>
    <a:srgbClr val="FFFFCC"/>
    <a:srgbClr val="F5F8F8"/>
    <a:srgbClr val="FFFF99"/>
    <a:srgbClr val="C4E0DF"/>
    <a:srgbClr val="79AF01"/>
    <a:srgbClr val="64A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C818-156F-4024-8E28-6D1CCE200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3A727-4A05-41B9-B93C-FCA4A75D3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70AD-1F0D-4885-82E0-B1E7D3EC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3445-5E02-4A17-9D32-4B444BCF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DE4AB-F2AD-42B3-9CF1-788647DA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892"/>
      </p:ext>
    </p:extLst>
  </p:cSld>
  <p:clrMapOvr>
    <a:masterClrMapping/>
  </p:clrMapOvr>
  <p:transition advClick="0" advTm="1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EA9E-DD0E-4947-BF57-6823C817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4A39A-E815-40E4-A029-1D8BC162E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5445-9488-4895-86CB-5DA86798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17E8E-11C5-41BC-BC9D-5BD9E9CB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4E36C-737D-43D7-968D-B4EF714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0294"/>
      </p:ext>
    </p:extLst>
  </p:cSld>
  <p:clrMapOvr>
    <a:masterClrMapping/>
  </p:clrMapOvr>
  <p:transition advClick="0" advTm="1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90674-9120-49E8-9776-8F82A6E50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7EF5A-C386-4B60-9511-CEAD041B4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DF83B-7180-410B-A184-3BE1C936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F0ED-9819-49DE-9898-FF1607A0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6E36E-A301-41C6-993E-2F063A54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3461"/>
      </p:ext>
    </p:extLst>
  </p:cSld>
  <p:clrMapOvr>
    <a:masterClrMapping/>
  </p:clrMapOvr>
  <p:transition advClick="0" advTm="1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E779-275D-4931-A9B9-2792494B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6D50-A35F-4AAE-8534-8A5C15AF5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7867-8DFB-424D-976A-E71105ED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C2B4-FAED-40C2-A708-174AED20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7422F-5567-4DB1-BD66-1D943A14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2505"/>
      </p:ext>
    </p:extLst>
  </p:cSld>
  <p:clrMapOvr>
    <a:masterClrMapping/>
  </p:clrMapOvr>
  <p:transition advClick="0" advTm="1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2438-2726-4339-98BC-3CDF2AE6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7C0AE-2F70-4D45-824C-25300CF3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8EFF-5A75-48C4-B5EC-500FAC6D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57AE-AFD9-4260-A38E-A94748DC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27D8-2A6C-45B6-B653-3C9F8023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9624"/>
      </p:ext>
    </p:extLst>
  </p:cSld>
  <p:clrMapOvr>
    <a:masterClrMapping/>
  </p:clrMapOvr>
  <p:transition advClick="0" advTm="1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9BED-B53C-4FD8-9934-A2CBA142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C6B7-D545-4EB9-93C8-368D8D49E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E07BC-1797-4E91-AFFE-FAF0BEEA8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5BFCD-0AB3-4FE7-B07D-7BE3D37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C7E62-D15B-4C7B-A590-8847256B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E9E0D-F0ED-413A-A5B2-0F6FFFF4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50743"/>
      </p:ext>
    </p:extLst>
  </p:cSld>
  <p:clrMapOvr>
    <a:masterClrMapping/>
  </p:clrMapOvr>
  <p:transition advClick="0" advTm="1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8A75-A83A-4710-BB36-829B55A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F3E3B-3396-46F7-8EC7-8F24AEFA4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407C3-FAF0-4A6D-9831-B384C01F3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8DEB0-7C79-4674-B283-94DA6BD51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465D2-694D-48D9-83E3-7ECC04FF3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E84A4-9F93-4CC1-93AB-021781D8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A063A-AA07-423A-B7B4-C8E5CE18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49B1C-71E5-49B8-AD43-F68BEC09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358"/>
      </p:ext>
    </p:extLst>
  </p:cSld>
  <p:clrMapOvr>
    <a:masterClrMapping/>
  </p:clrMapOvr>
  <p:transition advClick="0" advTm="1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DD89-923A-43A6-9574-65096C92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FA5D2-E4E6-43C2-9BD8-0B2D0642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DE033-9CBD-4246-8428-AD7AED8F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C2C9D-BA40-4B9F-BEF0-E8E6F085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0120"/>
      </p:ext>
    </p:extLst>
  </p:cSld>
  <p:clrMapOvr>
    <a:masterClrMapping/>
  </p:clrMapOvr>
  <p:transition advClick="0" advTm="1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E1E02-564B-4687-BDEC-34B24CD7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F5470-06EB-4F01-BD75-36D3B185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2426D-4B87-45B0-8871-268A254F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1797"/>
      </p:ext>
    </p:extLst>
  </p:cSld>
  <p:clrMapOvr>
    <a:masterClrMapping/>
  </p:clrMapOvr>
  <p:transition advClick="0" advTm="1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4E9D-AE7D-489C-9AB6-C777506C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6A49-7B63-4D2A-B175-C288DCC8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95C2F-2E3A-41F8-9B1E-4A25CA050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6A9D-EFA1-424F-9804-863A89DE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64BA1-50F1-4C38-8C37-3565938D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8C7A-BE75-4F01-89A5-E331138C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85010"/>
      </p:ext>
    </p:extLst>
  </p:cSld>
  <p:clrMapOvr>
    <a:masterClrMapping/>
  </p:clrMapOvr>
  <p:transition advClick="0" advTm="1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D20B-26C4-4BAC-A81A-6640EAD7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2FC65-C9BD-4BAF-AFD1-017388B85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11DE2-F055-4752-B1A4-30D075FAF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4648D-6D88-4BD3-81EA-8F8357C1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40424-B015-48AD-8ED1-BA996DDD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0E4CB-11D7-413D-9CB4-0D8C345A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3552"/>
      </p:ext>
    </p:extLst>
  </p:cSld>
  <p:clrMapOvr>
    <a:masterClrMapping/>
  </p:clrMapOvr>
  <p:transition advClick="0" advTm="1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98B85-07D4-4B33-83A4-E61E007B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C6D6-B25A-4784-B37B-BC853D76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8E1A6-B57F-4F69-9BB6-19754EC73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05B3-306F-4DB8-9AC6-F7972CE22BB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E4FF4-6AEF-4DFE-80ED-6FCFB1407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4B6B7-9822-43A4-BE95-F9C62488F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readenglish.org/lower-levels" TargetMode="External"/><Relationship Id="rId2" Type="http://schemas.openxmlformats.org/officeDocument/2006/relationships/hyperlink" Target="http://www.easyreadenglis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82C198-D430-4F65-9DF1-F67A9E935D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b="3091"/>
          <a:stretch/>
        </p:blipFill>
        <p:spPr>
          <a:xfrm>
            <a:off x="0" y="0"/>
            <a:ext cx="12192000" cy="7586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76EBE0-4113-4A80-85D9-EC83AF656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b="3091"/>
          <a:stretch/>
        </p:blipFill>
        <p:spPr>
          <a:xfrm>
            <a:off x="0" y="9331"/>
            <a:ext cx="12192000" cy="7586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04B804-03F3-463F-836F-E285EA0BDC60}"/>
              </a:ext>
            </a:extLst>
          </p:cNvPr>
          <p:cNvSpPr txBox="1"/>
          <p:nvPr/>
        </p:nvSpPr>
        <p:spPr>
          <a:xfrm>
            <a:off x="5450742" y="625151"/>
            <a:ext cx="6657279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</a:t>
            </a:r>
            <a:r>
              <a:rPr lang="en-US" sz="5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Help Yet</a:t>
            </a:r>
            <a:endParaRPr lang="en-US" sz="6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6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D3CEBA-071F-4416-B42D-C711C4A485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5942" y="-1075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340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67BC67-4611-4F05-8600-7429A1600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2" b="8270"/>
          <a:stretch/>
        </p:blipFill>
        <p:spPr>
          <a:xfrm>
            <a:off x="0" y="1873"/>
            <a:ext cx="12192000" cy="71457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49" y="421651"/>
            <a:ext cx="3099613" cy="48218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washed the pan.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6617579"/>
      </p:ext>
    </p:extLst>
  </p:cSld>
  <p:clrMapOvr>
    <a:masterClrMapping/>
  </p:clrMapOvr>
  <p:transition advClick="0" advTm="4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95" y="2367247"/>
            <a:ext cx="5197242" cy="1145387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said, “Help!”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51395-2406-4D2F-A5A0-B0F04A55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02" y="1588770"/>
            <a:ext cx="5338237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1938"/>
      </p:ext>
    </p:extLst>
  </p:cSld>
  <p:clrMapOvr>
    <a:masterClrMapping/>
  </p:clrMapOvr>
  <p:transition advClick="0" advTm="15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DCC8F9-1346-4305-960E-A29C78D70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b="3091"/>
          <a:stretch/>
        </p:blipFill>
        <p:spPr>
          <a:xfrm>
            <a:off x="858146" y="0"/>
            <a:ext cx="10989298" cy="68376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164" y="815819"/>
            <a:ext cx="4148690" cy="12746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help yet.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9472462"/>
      </p:ext>
    </p:extLst>
  </p:cSld>
  <p:clrMapOvr>
    <a:masterClrMapping/>
  </p:clrMapOvr>
  <p:transition advClick="0" advTm="2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267" y="366588"/>
            <a:ext cx="6858000" cy="16459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said, “Stop!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fret.”</a:t>
            </a:r>
            <a:endParaRPr lang="en-US" sz="5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E55385-AE60-4F89-9C42-CB90E6523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282" y="1574418"/>
            <a:ext cx="9099394" cy="52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65547"/>
      </p:ext>
    </p:extLst>
  </p:cSld>
  <p:clrMapOvr>
    <a:masterClrMapping/>
  </p:clrMapOvr>
  <p:transition advClick="0" advTm="875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C522B-9105-4733-AA1C-962336090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66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970" y="242232"/>
            <a:ext cx="7810856" cy="16634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sit.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Let us just sit together.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0580530"/>
      </p:ext>
    </p:extLst>
  </p:cSld>
  <p:clrMapOvr>
    <a:masterClrMapping/>
  </p:clrMapOvr>
  <p:transition advClick="0" advTm="4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C522B-9105-4733-AA1C-962336090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66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970" y="242232"/>
            <a:ext cx="7810856" cy="1663480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sit.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Let us just sit together.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43192780"/>
      </p:ext>
    </p:extLst>
  </p:cSld>
  <p:clrMapOvr>
    <a:masterClrMapping/>
  </p:clrMapOvr>
  <p:transition advClick="0" advTm="4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C522B-9105-4733-AA1C-9623360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9"/>
          <a:stretch/>
        </p:blipFill>
        <p:spPr>
          <a:xfrm flipH="1">
            <a:off x="1204331" y="176576"/>
            <a:ext cx="5508703" cy="60309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147" y="704543"/>
            <a:ext cx="6623611" cy="15002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 they did what Jesus said.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082A3-5342-47A6-A90B-2C202F0CF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4" y="1992390"/>
            <a:ext cx="4129272" cy="48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9212"/>
      </p:ext>
    </p:extLst>
  </p:cSld>
  <p:clrMapOvr>
    <a:masterClrMapping/>
  </p:clrMapOvr>
  <p:transition advClick="0" advTm="45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453" y="752062"/>
            <a:ext cx="6260624" cy="12746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just sat and sat.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9CB5D-0EBE-4C20-98ED-7103EEF8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7121"/>
      </p:ext>
    </p:extLst>
  </p:cSld>
  <p:clrMapOvr>
    <a:masterClrMapping/>
  </p:clrMapOvr>
  <p:transition advClick="0" advTm="25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196" y="817377"/>
            <a:ext cx="7458889" cy="12746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they just sat and sat.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9CB5D-0EBE-4C20-98ED-7103EEF8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8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4177"/>
      </p:ext>
    </p:extLst>
  </p:cSld>
  <p:clrMapOvr>
    <a:masterClrMapping/>
  </p:clrMapOvr>
  <p:transition advClick="0" advTm="4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C522B-9105-4733-AA1C-962336090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66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970" y="242232"/>
            <a:ext cx="7810856" cy="16634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sit.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Let us just sit together.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9999320"/>
      </p:ext>
    </p:extLst>
  </p:cSld>
  <p:clrMapOvr>
    <a:masterClrMapping/>
  </p:clrMapOvr>
  <p:transition advClick="0" advTm="4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126C4-327D-4D89-BE39-4261E9513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14" y="686052"/>
            <a:ext cx="3855998" cy="59266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709" y="686052"/>
            <a:ext cx="5197185" cy="21145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coming, quick!</a:t>
            </a:r>
            <a:endParaRPr lang="en-US" sz="4800" b="1" dirty="0"/>
          </a:p>
        </p:txBody>
      </p:sp>
      <p:pic>
        <p:nvPicPr>
          <p:cNvPr id="7" name="No help yet- english program - 28.10.21 (1)">
            <a:hlinkClick r:id="" action="ppaction://media"/>
            <a:extLst>
              <a:ext uri="{FF2B5EF4-FFF2-40B4-BE49-F238E27FC236}">
                <a16:creationId xmlns:a16="http://schemas.microsoft.com/office/drawing/2014/main" id="{1A231699-5B0F-455B-A7BC-0C082266D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7804" y="-1140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89748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C522B-9105-4733-AA1C-962336090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66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970" y="242232"/>
            <a:ext cx="7810856" cy="1663480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sit.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Let us just sit together.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7667435"/>
      </p:ext>
    </p:extLst>
  </p:cSld>
  <p:clrMapOvr>
    <a:masterClrMapping/>
  </p:clrMapOvr>
  <p:transition advClick="0" advTm="4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C522B-9105-4733-AA1C-9623360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9"/>
          <a:stretch/>
        </p:blipFill>
        <p:spPr>
          <a:xfrm flipH="1">
            <a:off x="1204331" y="176576"/>
            <a:ext cx="5508703" cy="60309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789" y="988280"/>
            <a:ext cx="6556490" cy="12746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 they did what Jesus said.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082A3-5342-47A6-A90B-2C202F0CF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4" y="1992390"/>
            <a:ext cx="4129272" cy="48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83405"/>
      </p:ext>
    </p:extLst>
  </p:cSld>
  <p:clrMapOvr>
    <a:masterClrMapping/>
  </p:clrMapOvr>
  <p:transition advClick="0" advTm="425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453" y="752062"/>
            <a:ext cx="6260624" cy="12746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just sat and sat.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9CB5D-0EBE-4C20-98ED-7103EEF8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55665"/>
      </p:ext>
    </p:extLst>
  </p:cSld>
  <p:clrMapOvr>
    <a:masterClrMapping/>
  </p:clrMapOvr>
  <p:transition advClick="0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196" y="817377"/>
            <a:ext cx="7458889" cy="12746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they just sat and sat.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9CB5D-0EBE-4C20-98ED-7103EEF8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8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64654"/>
      </p:ext>
    </p:extLst>
  </p:cSld>
  <p:clrMapOvr>
    <a:masterClrMapping/>
  </p:clrMapOvr>
  <p:transition advClick="0" advTm="4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080" y="2426653"/>
            <a:ext cx="5577840" cy="2004695"/>
          </a:xfrm>
        </p:spPr>
        <p:txBody>
          <a:bodyPr anchor="ctr" anchorCtr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500012286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052C0-720A-4E75-B79C-23E2D69D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30" y="1657842"/>
            <a:ext cx="8860339" cy="3542316"/>
          </a:xfrm>
        </p:spPr>
        <p:txBody>
          <a:bodyPr anchor="ctr" anchorCtr="1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lyrics and melody: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Carol Hale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arrangements and singer: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Steffi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VornBerger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Illustrations: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Ivan Mader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Power Point arrangements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: Steve March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www.EasyReadEnglish.com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3"/>
              </a:rPr>
              <a:t>www.EZreadenglish.org/lower-levels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2347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2CA697-CF54-4149-90FF-DF878D4C2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5" t="6655"/>
          <a:stretch/>
        </p:blipFill>
        <p:spPr>
          <a:xfrm>
            <a:off x="1851102" y="0"/>
            <a:ext cx="399957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14429"/>
            <a:ext cx="5319492" cy="118872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ran to the pen.</a:t>
            </a:r>
            <a: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the hen. </a:t>
            </a:r>
            <a:endParaRPr lang="en-US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14110"/>
      </p:ext>
    </p:extLst>
  </p:cSld>
  <p:clrMapOvr>
    <a:masterClrMapping/>
  </p:clrMapOvr>
  <p:transition advClick="0" advTm="45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2CA697-CF54-4149-90FF-DF878D4C2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42" y="1526663"/>
            <a:ext cx="9483115" cy="53313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893" y="456146"/>
            <a:ext cx="11385755" cy="118872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the eggs!  Get, get, get.</a:t>
            </a:r>
            <a:endParaRPr lang="en-US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67436"/>
      </p:ext>
    </p:extLst>
  </p:cSld>
  <p:clrMapOvr>
    <a:masterClrMapping/>
  </p:clrMapOvr>
  <p:transition advClick="0" advTm="35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085" y="2283613"/>
            <a:ext cx="5197242" cy="1145387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said, “Help!”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51395-2406-4D2F-A5A0-B0F04A55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02" y="1588770"/>
            <a:ext cx="5338237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9812"/>
      </p:ext>
    </p:extLst>
  </p:cSld>
  <p:clrMapOvr>
    <a:masterClrMapping/>
  </p:clrMapOvr>
  <p:transition advClick="0" advTm="15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C522B-9105-4733-AA1C-962336090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2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661" y="932197"/>
            <a:ext cx="4148690" cy="12746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help yet.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0228252"/>
      </p:ext>
    </p:extLst>
  </p:cSld>
  <p:clrMapOvr>
    <a:masterClrMapping/>
  </p:clrMapOvr>
  <p:transition advClick="0" advTm="15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76">
            <a:extLst>
              <a:ext uri="{FF2B5EF4-FFF2-40B4-BE49-F238E27FC236}">
                <a16:creationId xmlns:a16="http://schemas.microsoft.com/office/drawing/2014/main" id="{07D47338-85B9-4E03-9A9F-A75A0137D1EE}"/>
              </a:ext>
            </a:extLst>
          </p:cNvPr>
          <p:cNvSpPr txBox="1"/>
          <p:nvPr/>
        </p:nvSpPr>
        <p:spPr>
          <a:xfrm>
            <a:off x="-233082" y="1621459"/>
            <a:ext cx="6982691" cy="277572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set the table.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Set, set, set.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6F6CD-AD8C-4069-8D50-225C4D4BD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53" y="808918"/>
            <a:ext cx="8899777" cy="60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26211"/>
      </p:ext>
    </p:extLst>
  </p:cSld>
  <p:clrMapOvr>
    <a:masterClrMapping/>
  </p:clrMapOvr>
  <p:transition advClick="0" advTm="4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95" y="2367247"/>
            <a:ext cx="5197242" cy="1145387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said, “Help!”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51395-2406-4D2F-A5A0-B0F04A55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02" y="1588770"/>
            <a:ext cx="5338237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71778"/>
      </p:ext>
    </p:extLst>
  </p:cSld>
  <p:clrMapOvr>
    <a:masterClrMapping/>
  </p:clrMapOvr>
  <p:transition advClick="0" advTm="175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C522B-9105-4733-AA1C-962336090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2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661" y="932197"/>
            <a:ext cx="4148690" cy="12746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help yet.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9398678"/>
      </p:ext>
    </p:extLst>
  </p:cSld>
  <p:clrMapOvr>
    <a:masterClrMapping/>
  </p:clrMapOvr>
  <p:transition advClick="0" advTm="15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22957</TotalTime>
  <Words>216</Words>
  <Application>Microsoft Office PowerPoint</Application>
  <PresentationFormat>Widescreen</PresentationFormat>
  <Paragraphs>41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Hale</dc:creator>
  <cp:lastModifiedBy>Carol Hale</cp:lastModifiedBy>
  <cp:revision>228</cp:revision>
  <cp:lastPrinted>2021-10-27T18:09:03Z</cp:lastPrinted>
  <dcterms:created xsi:type="dcterms:W3CDTF">2020-11-12T04:52:47Z</dcterms:created>
  <dcterms:modified xsi:type="dcterms:W3CDTF">2022-01-27T17:06:42Z</dcterms:modified>
</cp:coreProperties>
</file>