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1" r:id="rId2"/>
    <p:sldId id="257" r:id="rId3"/>
    <p:sldId id="278" r:id="rId4"/>
    <p:sldId id="385" r:id="rId5"/>
    <p:sldId id="395" r:id="rId6"/>
    <p:sldId id="397" r:id="rId7"/>
    <p:sldId id="279" r:id="rId8"/>
    <p:sldId id="409" r:id="rId9"/>
    <p:sldId id="443" r:id="rId10"/>
    <p:sldId id="280" r:id="rId11"/>
    <p:sldId id="445" r:id="rId12"/>
    <p:sldId id="450" r:id="rId13"/>
    <p:sldId id="287" r:id="rId14"/>
    <p:sldId id="448" r:id="rId15"/>
    <p:sldId id="464" r:id="rId16"/>
    <p:sldId id="455" r:id="rId17"/>
    <p:sldId id="456" r:id="rId18"/>
    <p:sldId id="457" r:id="rId19"/>
    <p:sldId id="366" r:id="rId20"/>
    <p:sldId id="453" r:id="rId21"/>
    <p:sldId id="465" r:id="rId22"/>
    <p:sldId id="459" r:id="rId23"/>
    <p:sldId id="466" r:id="rId24"/>
    <p:sldId id="467" r:id="rId25"/>
    <p:sldId id="468" r:id="rId26"/>
    <p:sldId id="460" r:id="rId27"/>
    <p:sldId id="461" r:id="rId28"/>
    <p:sldId id="462" r:id="rId29"/>
    <p:sldId id="463" r:id="rId30"/>
    <p:sldId id="304" r:id="rId31"/>
    <p:sldId id="399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2E6CBE"/>
    <a:srgbClr val="FFFFFF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11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72" y="1158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m4a"/><Relationship Id="rId7" Type="http://schemas.microsoft.com/office/2007/relationships/hdphoto" Target="../media/hdphoto1.wdp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2.m4a"/><Relationship Id="rId5" Type="http://schemas.microsoft.com/office/2007/relationships/media" Target="../media/media32.m4a"/><Relationship Id="rId4" Type="http://schemas.openxmlformats.org/officeDocument/2006/relationships/audio" Target="../media/media31.mp3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6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6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0518" y="2600131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oodSamaritan">
            <a:extLst>
              <a:ext uri="{FF2B5EF4-FFF2-40B4-BE49-F238E27FC236}">
                <a16:creationId xmlns:a16="http://schemas.microsoft.com/office/drawing/2014/main" id="{B754CF65-02CA-464A-8D97-15E92AE2F3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"/>
          <a:stretch>
            <a:fillRect/>
          </a:stretch>
        </p:blipFill>
        <p:spPr bwMode="auto">
          <a:xfrm>
            <a:off x="147411" y="2271327"/>
            <a:ext cx="4221815" cy="2763835"/>
          </a:xfrm>
          <a:prstGeom prst="rect">
            <a:avLst/>
          </a:prstGeom>
          <a:noFill/>
          <a:ln w="12700" cmpd="thinThick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A1C7FB-FEDC-403F-91C2-D2D6B30F99CB}"/>
              </a:ext>
            </a:extLst>
          </p:cNvPr>
          <p:cNvSpPr txBox="1"/>
          <p:nvPr/>
        </p:nvSpPr>
        <p:spPr>
          <a:xfrm>
            <a:off x="4495961" y="431552"/>
            <a:ext cx="4666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25. The Good Samaritan 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E10C46-A4C3-43DB-AAF2-45E6CF6AC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1164" y="-103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Sama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 an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Samaritan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78F284-7DF1-49FD-911F-37D3AECF5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4271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A9816F-868F-4C1A-8871-4D4D5F099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74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pass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E178DF-6922-41D1-97D0-6D840F849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070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1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D85EA4-6050-4F0C-A191-A09EAB696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7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5A9EFE-6D22-4582-A37C-FE414C070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7341" y="-114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repli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replied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243836-4776-4E2F-8BDE-6E07099A7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1129" y="-1348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43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clean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cleaned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B9D53-2EFD-4446-B4C2-70E8E5806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5977" y="-1112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C92162-9C3D-4347-8B19-9C5D835FA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74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267" y="-1509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rob  </a:t>
            </a:r>
            <a:r>
              <a:rPr lang="en-US" sz="8000" i="1" dirty="0" err="1">
                <a:latin typeface="Century Gothic" panose="020B0502020202020204" pitchFamily="34" charset="0"/>
              </a:rPr>
              <a:t>b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robber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3EAC6-D1BB-4131-A42A-D4301CDDA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7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40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innkeep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innkeeper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E531BA-E7AA-440F-8589-26F5F696A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294" y="-1081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463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095346-EB94-4943-8E9E-02CC80549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717" y="-114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61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hurt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hurting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762B6-5EAF-4279-AD4A-0F8BA85E5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976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00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B81FA6-8BD1-4C2F-BD7A-994F6C879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742" y="-114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2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ish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221F2D-178D-44A4-9C5C-F76C3E4B5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0447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77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119352" y="-1081382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273098" y="-92930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  </a:t>
            </a:r>
            <a:r>
              <a:rPr lang="en-US" sz="8000" dirty="0" err="1">
                <a:latin typeface="Century Gothic" panose="020B0502020202020204" pitchFamily="34" charset="0"/>
              </a:rPr>
              <a:t>maritan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Samaritan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A44CAF-ABE1-4D11-9403-884CCBE2F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036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299803" y="-963510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  </a:t>
            </a:r>
            <a:r>
              <a:rPr lang="en-US" sz="8000" dirty="0" err="1">
                <a:latin typeface="Century Gothic" panose="020B0502020202020204" pitchFamily="34" charset="0"/>
              </a:rPr>
              <a:t>bor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neighbor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B6CF45-DFAF-4BC0-A21D-1CA782BA9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5" y="-119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331197" y="-808856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donk  </a:t>
            </a:r>
            <a:r>
              <a:rPr lang="en-US" sz="8000" dirty="0" err="1">
                <a:latin typeface="Century Gothic" panose="020B0502020202020204" pitchFamily="34" charset="0"/>
              </a:rPr>
              <a:t>ey</a:t>
            </a:r>
            <a:endParaRPr lang="en-US" sz="8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donkey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9EFF7A-4828-45EE-8509-722885612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588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inn  keeper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innkeeper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F601D4-A98C-41B8-A2F4-F754DF699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718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robber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91C7FF-CE05-4B03-988E-69B134588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30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1694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also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AA582C-B2F9-4381-8437-7E1C826D3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7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ost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almost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0D7D7D-B246-4248-B070-08DB71DC3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4235" y="-91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A57957-176A-4E33-94BA-795AB67854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0177" y="-988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ite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Levite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353029-451E-44BB-8E38-60205C6769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4611" y="-116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55240</TotalTime>
  <Words>199</Words>
  <Application>Microsoft Office PowerPoint</Application>
  <PresentationFormat>On-screen Show (16:10)</PresentationFormat>
  <Paragraphs>89</Paragraphs>
  <Slides>31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Camel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Anteater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570</cp:revision>
  <dcterms:created xsi:type="dcterms:W3CDTF">2017-01-10T01:35:56Z</dcterms:created>
  <dcterms:modified xsi:type="dcterms:W3CDTF">2019-02-21T18:01:34Z</dcterms:modified>
</cp:coreProperties>
</file>