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13" r:id="rId5"/>
    <p:sldId id="301" r:id="rId6"/>
    <p:sldId id="314" r:id="rId7"/>
    <p:sldId id="312" r:id="rId8"/>
    <p:sldId id="315" r:id="rId9"/>
    <p:sldId id="300" r:id="rId10"/>
    <p:sldId id="308" r:id="rId11"/>
    <p:sldId id="327" r:id="rId12"/>
    <p:sldId id="323" r:id="rId13"/>
    <p:sldId id="328" r:id="rId14"/>
    <p:sldId id="319" r:id="rId15"/>
    <p:sldId id="329" r:id="rId16"/>
    <p:sldId id="324" r:id="rId17"/>
    <p:sldId id="330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FF0066"/>
    <a:srgbClr val="945200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58" autoAdjust="0"/>
    <p:restoredTop sz="94280" autoAdjust="0"/>
  </p:normalViewPr>
  <p:slideViewPr>
    <p:cSldViewPr snapToGrid="0">
      <p:cViewPr varScale="1">
        <p:scale>
          <a:sx n="96" d="100"/>
          <a:sy n="96" d="100"/>
        </p:scale>
        <p:origin x="16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05231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780602"/>
            <a:ext cx="860374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4163888" y="358027"/>
            <a:ext cx="44576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48. Wow, I'm a Christian Now!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../../01_SyllableBible/IVANSdrawings/ImagesForReadWithMeBible/FINAL_sent_to_FreeBibleImages_300dpi/49_53_I_Am_Alive/50_In_Mirror.jpeg">
            <a:extLst>
              <a:ext uri="{FF2B5EF4-FFF2-40B4-BE49-F238E27FC236}">
                <a16:creationId xmlns:a16="http://schemas.microsoft.com/office/drawing/2014/main" id="{473E7EF9-47A5-0845-B855-A5D6512120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05" y="1940559"/>
            <a:ext cx="2696595" cy="344192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A9E379-D4D6-D246-8E23-B5BD3F8D5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9806" y="-46063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718460"/>
            <a:ext cx="8607950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Blessed be the God and Father of our Lord Jesus Christ, who has blessed us with every spiritual blessing in the heavenly places in Christ,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5A1F5F-9CE2-B04F-8110-334536D92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795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8408974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even as he chose us in him before the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foundation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of the world, that we would be holy and without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defect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before him in love,</a:t>
            </a:r>
            <a:r>
              <a:rPr lang="en-US" sz="2800" dirty="0">
                <a:solidFill>
                  <a:srgbClr val="000000"/>
                </a:solidFill>
                <a:latin typeface="gentiumw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21A7D3-3724-A148-90DD-8ABE51FD0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03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84394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having predestined us for adoption as children through Jesus Christ to himself, according to the good </a:t>
            </a:r>
            <a:r>
              <a:rPr lang="en-US" sz="2800" u="sng" dirty="0">
                <a:latin typeface="Century Gothic" panose="020B0502020202020204" pitchFamily="34" charset="0"/>
              </a:rPr>
              <a:t>pleasure</a:t>
            </a:r>
            <a:r>
              <a:rPr lang="en-US" sz="2800" dirty="0">
                <a:latin typeface="Century Gothic" panose="020B0502020202020204" pitchFamily="34" charset="0"/>
              </a:rPr>
              <a:t> of his desire,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6398D2-F1E3-B242-8B50-6787BD64B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83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40132"/>
            <a:ext cx="84394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to the praise of the glory of his grace, by which he freely gave us </a:t>
            </a:r>
            <a:r>
              <a:rPr lang="en-US" sz="2800" u="sng" dirty="0">
                <a:latin typeface="Century Gothic" panose="020B0502020202020204" pitchFamily="34" charset="0"/>
              </a:rPr>
              <a:t>favor</a:t>
            </a:r>
            <a:r>
              <a:rPr lang="en-US" sz="2800" dirty="0">
                <a:latin typeface="Century Gothic" panose="020B0502020202020204" pitchFamily="34" charset="0"/>
              </a:rPr>
              <a:t> in </a:t>
            </a:r>
            <a:r>
              <a:rPr lang="en-US" sz="2800">
                <a:latin typeface="Century Gothic" panose="020B0502020202020204" pitchFamily="34" charset="0"/>
              </a:rPr>
              <a:t>the beloved</a:t>
            </a:r>
            <a:r>
              <a:rPr lang="en-US" sz="2800" dirty="0">
                <a:latin typeface="Century Gothic" panose="020B0502020202020204" pitchFamily="34" charset="0"/>
              </a:rPr>
              <a:t>,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121FFE-EF5F-3A41-AF02-A3523A050F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1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7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1466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aseline="30000" dirty="0">
                <a:latin typeface="Century Gothic" panose="020B0502020202020204" pitchFamily="34" charset="0"/>
              </a:rPr>
              <a:t> </a:t>
            </a:r>
            <a:r>
              <a:rPr lang="en-US" sz="2800" dirty="0">
                <a:latin typeface="Century Gothic" panose="020B0502020202020204" pitchFamily="34" charset="0"/>
              </a:rPr>
              <a:t>in whom we have our redemption through his blood, the forgiveness of our trespasses, according to the riches of his grace,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14DF39-54A1-B848-9FFF-96538C811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14665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aseline="30000" dirty="0">
                <a:latin typeface="Century Gothic" panose="020B0502020202020204" pitchFamily="34" charset="0"/>
              </a:rPr>
              <a:t> </a:t>
            </a:r>
            <a:r>
              <a:rPr lang="en-US" sz="2800" dirty="0">
                <a:latin typeface="Century Gothic" panose="020B0502020202020204" pitchFamily="34" charset="0"/>
              </a:rPr>
              <a:t>which he made to </a:t>
            </a:r>
            <a:r>
              <a:rPr lang="en-US" sz="2800" u="sng" dirty="0">
                <a:latin typeface="Century Gothic" panose="020B0502020202020204" pitchFamily="34" charset="0"/>
              </a:rPr>
              <a:t>abound</a:t>
            </a:r>
            <a:r>
              <a:rPr lang="en-US" sz="2800" dirty="0">
                <a:latin typeface="Century Gothic" panose="020B0502020202020204" pitchFamily="34" charset="0"/>
              </a:rPr>
              <a:t> toward us in all wisdom and prudence,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18D8E6-C617-A44A-8B4C-0A39D8435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373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603849" y="736099"/>
            <a:ext cx="8275107" cy="3888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aseline="30000" dirty="0">
                <a:latin typeface="Century Gothic" panose="020B0502020202020204" pitchFamily="34" charset="0"/>
              </a:rPr>
              <a:t> </a:t>
            </a:r>
            <a:r>
              <a:rPr lang="en-US" sz="2800" dirty="0">
                <a:latin typeface="Century Gothic" panose="020B0502020202020204" pitchFamily="34" charset="0"/>
              </a:rPr>
              <a:t>making known to us the </a:t>
            </a:r>
            <a:r>
              <a:rPr lang="en-US" sz="2800" u="sng" dirty="0">
                <a:latin typeface="Century Gothic" panose="020B0502020202020204" pitchFamily="34" charset="0"/>
              </a:rPr>
              <a:t>mystery</a:t>
            </a:r>
            <a:r>
              <a:rPr lang="en-US" sz="2800" dirty="0">
                <a:latin typeface="Century Gothic" panose="020B0502020202020204" pitchFamily="34" charset="0"/>
              </a:rPr>
              <a:t> of his will, according to his good </a:t>
            </a:r>
            <a:r>
              <a:rPr lang="en-US" sz="2800" u="sng" dirty="0">
                <a:latin typeface="Century Gothic" panose="020B0502020202020204" pitchFamily="34" charset="0"/>
              </a:rPr>
              <a:t>pleasure</a:t>
            </a:r>
            <a:r>
              <a:rPr lang="en-US" sz="2800" dirty="0">
                <a:latin typeface="Century Gothic" panose="020B0502020202020204" pitchFamily="34" charset="0"/>
              </a:rPr>
              <a:t> which he purposed in him 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206CC0-5650-E74E-90F5-20A640731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369971" y="736099"/>
            <a:ext cx="8508985" cy="3888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aseline="30000" dirty="0">
                <a:latin typeface="Century Gothic" panose="020B0502020202020204" pitchFamily="34" charset="0"/>
              </a:rPr>
              <a:t>  </a:t>
            </a:r>
            <a:r>
              <a:rPr lang="en-US" sz="2800" dirty="0">
                <a:latin typeface="Century Gothic" panose="020B0502020202020204" pitchFamily="34" charset="0"/>
              </a:rPr>
              <a:t>to an administration of the fullness of the times, to sum up all things in Christ, the things in the heavens and the things on the earth, in him. 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6ABA1F-5841-284B-9DD7-E04D47726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853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0354" y="-928709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F4B6A0-8F26-0849-AF2B-96AD5452C85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foundation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403" y="2358035"/>
            <a:ext cx="193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4000" b="1" dirty="0" err="1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ou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 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44663" y="2360332"/>
            <a:ext cx="170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452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312722" y="3351160"/>
            <a:ext cx="6699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beginning; everything else is built upon 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00160-B54F-3840-AB20-1918D874CF88}"/>
              </a:ext>
            </a:extLst>
          </p:cNvPr>
          <p:cNvSpPr txBox="1"/>
          <p:nvPr/>
        </p:nvSpPr>
        <p:spPr>
          <a:xfrm>
            <a:off x="3846786" y="2382242"/>
            <a:ext cx="163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–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D2FCAE-C806-964E-81A4-5B3EE66F0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667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14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89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defect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3276" y="2474982"/>
            <a:ext cx="168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2FE3B-4FAC-4B7E-BE9B-1CFC2E057241}"/>
              </a:ext>
            </a:extLst>
          </p:cNvPr>
          <p:cNvSpPr txBox="1"/>
          <p:nvPr/>
        </p:nvSpPr>
        <p:spPr>
          <a:xfrm>
            <a:off x="1166873" y="3551028"/>
            <a:ext cx="706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something wrong or missing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B95FF-E6A6-B84A-A15A-18E052193D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423EF-3BB9-654C-B419-CECB6B968A41}"/>
              </a:ext>
            </a:extLst>
          </p:cNvPr>
          <p:cNvSpPr txBox="1"/>
          <p:nvPr/>
        </p:nvSpPr>
        <p:spPr>
          <a:xfrm>
            <a:off x="4466897" y="2469499"/>
            <a:ext cx="183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dirty="0" err="1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19EE06-7C63-884F-803B-C150169EA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-13745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7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81254"/>
            <a:ext cx="7336971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pleasure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7886" y="2589863"/>
            <a:ext cx="2057401" cy="91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35225" y="3889361"/>
            <a:ext cx="683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enjoyment and happiness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5DA12-2351-E04B-BE11-5A58D68E7D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E3B55-40F3-1F4D-9551-EF7E42946B3A}"/>
              </a:ext>
            </a:extLst>
          </p:cNvPr>
          <p:cNvSpPr txBox="1"/>
          <p:nvPr/>
        </p:nvSpPr>
        <p:spPr>
          <a:xfrm>
            <a:off x="2220684" y="2589862"/>
            <a:ext cx="2057401" cy="91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(PL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93AF05-2902-C146-A260-27B9A67A0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865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favor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467" y="3752008"/>
            <a:ext cx="475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approval, blessing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099117" y="2767329"/>
            <a:ext cx="147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F2D2-264B-FF46-B68D-AD51A0ADAB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D6EC0C-4A41-CD4D-AB2F-E521B81DC435}"/>
              </a:ext>
            </a:extLst>
          </p:cNvPr>
          <p:cNvSpPr txBox="1"/>
          <p:nvPr/>
        </p:nvSpPr>
        <p:spPr>
          <a:xfrm>
            <a:off x="4572000" y="2767329"/>
            <a:ext cx="1333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549C26-49A9-8A4B-9736-7488CD573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846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686" y="1458326"/>
            <a:ext cx="7206343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abound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550245" y="3708378"/>
            <a:ext cx="404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be filled with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2560412" y="2538468"/>
            <a:ext cx="119900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4FF74-B752-174F-8951-BCB0AD91D24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FE3E1-759E-0941-BA7C-6D070AC68E3D}"/>
              </a:ext>
            </a:extLst>
          </p:cNvPr>
          <p:cNvSpPr txBox="1"/>
          <p:nvPr/>
        </p:nvSpPr>
        <p:spPr>
          <a:xfrm>
            <a:off x="3630707" y="2562275"/>
            <a:ext cx="2464436" cy="91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AF9659-F576-5047-8744-1AE079873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6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53033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mystery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721429" y="2734321"/>
            <a:ext cx="208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–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2386937" y="3614735"/>
            <a:ext cx="597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secret or a puzzle without an answer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F24D1-8D3B-1F43-ADFD-C2C3B92E419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0782E-26CA-2A4C-A9F5-CC3BD5C8C7CA}"/>
              </a:ext>
            </a:extLst>
          </p:cNvPr>
          <p:cNvSpPr txBox="1"/>
          <p:nvPr/>
        </p:nvSpPr>
        <p:spPr>
          <a:xfrm>
            <a:off x="4572000" y="2734321"/>
            <a:ext cx="208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4000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5462F-988F-3348-8847-DB64ABEB819C}"/>
              </a:ext>
            </a:extLst>
          </p:cNvPr>
          <p:cNvSpPr txBox="1"/>
          <p:nvPr/>
        </p:nvSpPr>
        <p:spPr>
          <a:xfrm>
            <a:off x="5811078" y="2707004"/>
            <a:ext cx="85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16C287-68B0-1643-86E2-DF069E2D7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799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9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Ephesians 1:3-10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81047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Wow, I'm a </a:t>
            </a:r>
          </a:p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Christian Now!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339F5A-B718-014C-9C2B-51858132C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0703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4D973E-DBD3-BD45-8E89-55D939CDB39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81284</TotalTime>
  <Words>201</Words>
  <Application>Microsoft Macintosh PowerPoint</Application>
  <PresentationFormat>On-screen Show (16:10)</PresentationFormat>
  <Paragraphs>43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gentiumw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416</cp:revision>
  <dcterms:created xsi:type="dcterms:W3CDTF">2017-01-10T01:35:56Z</dcterms:created>
  <dcterms:modified xsi:type="dcterms:W3CDTF">2018-11-06T15:52:02Z</dcterms:modified>
</cp:coreProperties>
</file>