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24" r:id="rId2"/>
    <p:sldId id="378" r:id="rId3"/>
    <p:sldId id="259" r:id="rId4"/>
    <p:sldId id="296" r:id="rId5"/>
    <p:sldId id="297" r:id="rId6"/>
    <p:sldId id="328" r:id="rId7"/>
    <p:sldId id="329" r:id="rId8"/>
    <p:sldId id="330" r:id="rId9"/>
    <p:sldId id="260" r:id="rId10"/>
    <p:sldId id="301" r:id="rId11"/>
    <p:sldId id="303" r:id="rId12"/>
    <p:sldId id="377" r:id="rId13"/>
    <p:sldId id="342" r:id="rId14"/>
    <p:sldId id="349" r:id="rId15"/>
    <p:sldId id="343" r:id="rId16"/>
    <p:sldId id="261" r:id="rId17"/>
    <p:sldId id="308" r:id="rId18"/>
    <p:sldId id="351" r:id="rId19"/>
    <p:sldId id="352" r:id="rId20"/>
    <p:sldId id="262" r:id="rId21"/>
    <p:sldId id="325" r:id="rId22"/>
    <p:sldId id="331" r:id="rId23"/>
    <p:sldId id="332" r:id="rId24"/>
    <p:sldId id="333" r:id="rId25"/>
    <p:sldId id="335" r:id="rId26"/>
    <p:sldId id="263" r:id="rId27"/>
    <p:sldId id="353" r:id="rId28"/>
    <p:sldId id="354" r:id="rId29"/>
    <p:sldId id="379" r:id="rId30"/>
    <p:sldId id="348" r:id="rId31"/>
    <p:sldId id="314" r:id="rId32"/>
    <p:sldId id="356" r:id="rId33"/>
    <p:sldId id="355" r:id="rId34"/>
    <p:sldId id="370" r:id="rId35"/>
    <p:sldId id="371" r:id="rId36"/>
    <p:sldId id="372" r:id="rId37"/>
    <p:sldId id="373" r:id="rId38"/>
    <p:sldId id="265" r:id="rId39"/>
    <p:sldId id="375" r:id="rId40"/>
    <p:sldId id="374" r:id="rId41"/>
    <p:sldId id="267" r:id="rId42"/>
    <p:sldId id="320" r:id="rId43"/>
    <p:sldId id="357" r:id="rId44"/>
    <p:sldId id="298" r:id="rId45"/>
    <p:sldId id="323" r:id="rId46"/>
    <p:sldId id="376" r:id="rId4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98" autoAdjust="0"/>
    <p:restoredTop sz="94280" autoAdjust="0"/>
  </p:normalViewPr>
  <p:slideViewPr>
    <p:cSldViewPr snapToGrid="0">
      <p:cViewPr>
        <p:scale>
          <a:sx n="81" d="100"/>
          <a:sy n="81" d="100"/>
        </p:scale>
        <p:origin x="144" y="17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media43.m4a"/><Relationship Id="rId5" Type="http://schemas.microsoft.com/office/2007/relationships/media" Target="../media/media43.m4a"/><Relationship Id="rId4" Type="http://schemas.openxmlformats.org/officeDocument/2006/relationships/audio" Target="../media/media42.mp3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media46.m4a"/><Relationship Id="rId5" Type="http://schemas.microsoft.com/office/2007/relationships/media" Target="../media/media46.m4a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media47.m4a"/><Relationship Id="rId5" Type="http://schemas.microsoft.com/office/2007/relationships/media" Target="../media/media47.m4a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32677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646847" y="688104"/>
            <a:ext cx="7114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13. Martha Gets Mad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13_MarthaAndJesus">
            <a:extLst>
              <a:ext uri="{FF2B5EF4-FFF2-40B4-BE49-F238E27FC236}">
                <a16:creationId xmlns:a16="http://schemas.microsoft.com/office/drawing/2014/main" id="{2345C466-9C15-9247-A7A6-ED1DCE39C1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6" y="1993309"/>
            <a:ext cx="4159762" cy="334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ABC574-A5B6-B440-92D9-B23E136F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8639" y="-1856738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623C15-05D5-9346-9438-8B3545DA18E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0617" y="171641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ken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77CEBA-1392-8B4B-B09D-CA56B01DC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9300" y="-221615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1294F-8320-D345-A21B-D5E6A3AFFF1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02" y="146425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68602" y="293036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9630" y="146425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plied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5787B6-58F8-6D4D-A943-88C8E1DAF031}"/>
              </a:ext>
            </a:extLst>
          </p:cNvPr>
          <p:cNvSpPr txBox="1">
            <a:spLocks/>
          </p:cNvSpPr>
          <p:nvPr/>
        </p:nvSpPr>
        <p:spPr>
          <a:xfrm>
            <a:off x="4809629" y="288903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BDA9ED-1307-2840-950D-64CAA9BA2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6829" y="-292100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414AFF-6AA6-044E-A466-4BE7726922D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6" grpId="0" uiExpand="1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790" y="1954951"/>
            <a:ext cx="385653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ples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3A676F-1681-1640-8901-8B94420C6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183515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3770B5-1BC5-2C4D-A817-20EE2AED324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957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601" y="139243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3600" y="2757612"/>
            <a:ext cx="3368368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ch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sen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4D030E-57AD-384A-AEBA-B6B88B405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7246" y="-34544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56A34A-9762-C54A-939A-DBA18436094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7106" y="1417476"/>
            <a:ext cx="1249064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9322DA-4B68-064C-8B89-7AF1804E3878}"/>
              </a:ext>
            </a:extLst>
          </p:cNvPr>
          <p:cNvSpPr txBox="1">
            <a:spLocks/>
          </p:cNvSpPr>
          <p:nvPr/>
        </p:nvSpPr>
        <p:spPr>
          <a:xfrm>
            <a:off x="3847106" y="288903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 </a:t>
            </a:r>
            <a:r>
              <a:rPr lang="en-US" sz="5000" dirty="0">
                <a:latin typeface="Century Gothic" panose="020B0502020202020204" pitchFamily="34" charset="0"/>
              </a:rPr>
              <a:t>self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32CDF1-2B67-9143-8560-E65F1E1E0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7106" y="-22352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1DAF7A-3643-EC49-9201-725422397CD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233" y="2116858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Mar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6FE181-1986-E04E-884C-8BFF82C5D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7233" y="-19304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F58568-F0CC-8243-A5AB-5428BA78D76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566" y="2723745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1709196" y="129478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3957D6-5FC9-B241-A52E-D6397234724E}"/>
              </a:ext>
            </a:extLst>
          </p:cNvPr>
          <p:cNvSpPr txBox="1">
            <a:spLocks/>
          </p:cNvSpPr>
          <p:nvPr/>
        </p:nvSpPr>
        <p:spPr>
          <a:xfrm>
            <a:off x="5062522" y="129478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F1C36D-CDD1-5745-A515-6D647DA46A8A}"/>
              </a:ext>
            </a:extLst>
          </p:cNvPr>
          <p:cNvSpPr txBox="1">
            <a:spLocks/>
          </p:cNvSpPr>
          <p:nvPr/>
        </p:nvSpPr>
        <p:spPr>
          <a:xfrm>
            <a:off x="4865914" y="2723744"/>
            <a:ext cx="2893159" cy="133675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42E2E8-A892-6243-B1AD-AC496A8E6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204578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55A936-DED7-3C4B-A64E-6CB67F8868A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build="p"/>
      <p:bldP spid="7" grpId="0" build="p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3950" y="1346317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704278" y="2749039"/>
            <a:ext cx="222715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FB8C61-0E38-F345-A2E1-2061FF46673F}"/>
              </a:ext>
            </a:extLst>
          </p:cNvPr>
          <p:cNvSpPr txBox="1">
            <a:spLocks/>
          </p:cNvSpPr>
          <p:nvPr/>
        </p:nvSpPr>
        <p:spPr>
          <a:xfrm>
            <a:off x="4454484" y="134584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F8ECAA-F336-1443-A4FC-AB07FED13028}"/>
              </a:ext>
            </a:extLst>
          </p:cNvPr>
          <p:cNvSpPr txBox="1">
            <a:spLocks/>
          </p:cNvSpPr>
          <p:nvPr/>
        </p:nvSpPr>
        <p:spPr>
          <a:xfrm>
            <a:off x="4454484" y="2749039"/>
            <a:ext cx="2967455" cy="132957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70A1A0-0B21-7746-B934-609378F0C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1355" y="-208325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359E41-E2AC-954F-AA85-4157213FBD1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7" grpId="0" build="p"/>
      <p:bldP spid="8" grpId="0" build="p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81639" y="2157510"/>
            <a:ext cx="2779998" cy="14630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3DD684-EB96-A449-9749-04FDCB544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8" y="-19685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B7C688-9F0B-D940-97D9-025F87F3434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319" y="1689176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FD726E-07BC-A442-8B52-3B13C6814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4" y="-194945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41F591-8859-6443-BEF6-33CDB3A1273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989238" y="1303021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2989238" y="2904271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A9C73E-5C8D-614C-BFA8-47DCDDD62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7900" y="-254776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B59E7D-8F34-6A4D-B1DD-41BC10E5F21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1941102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9C9CEA-40DC-3542-B238-52B79F27B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7" y="-179352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DC782C-E150-294C-87B6-7289001EAD5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758" y="2031370"/>
            <a:ext cx="291872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worr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2C1F04-517A-4D4B-A14D-6546217C2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1358" y="-347345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3A58D-5BDF-D045-A2C6-DE03D49B413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08342" y="2828070"/>
            <a:ext cx="3110746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re pl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6A8BD3-4B27-1D41-9723-6BABA29659D5}"/>
              </a:ext>
            </a:extLst>
          </p:cNvPr>
          <p:cNvSpPr txBox="1">
            <a:spLocks/>
          </p:cNvSpPr>
          <p:nvPr/>
        </p:nvSpPr>
        <p:spPr>
          <a:xfrm>
            <a:off x="3308341" y="1513188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589A24-35F3-584A-AAAB-3EE4C197A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8341" y="-29591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197E1E-61F8-4A4D-904A-A353BA95D2D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814104-BFD6-C846-9189-44109ADC7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8" y="-263525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8C4715-6547-A94D-9ABF-BE256B65EFE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736659-6337-E24A-9D92-DDF3D871B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3700" y="-23114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9D4E06-252A-C14C-9DF1-9475BF620A3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5310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955320" y="175587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 err="1">
                <a:latin typeface="Century Gothic" panose="020B0502020202020204" pitchFamily="34" charset="0"/>
              </a:rPr>
              <a:t>tha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F82C7A-1358-A141-841E-6BAA244B3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7271" y="-210185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B49316-DE11-2C47-8CDF-7C69724E86E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396" y="811985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992792" y="1972799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sis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3C54F4-98CD-804C-BAC6-D5E4085A6972}"/>
              </a:ext>
            </a:extLst>
          </p:cNvPr>
          <p:cNvSpPr txBox="1">
            <a:spLocks/>
          </p:cNvSpPr>
          <p:nvPr/>
        </p:nvSpPr>
        <p:spPr>
          <a:xfrm>
            <a:off x="3240494" y="313361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ving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E3FD6B-D9F1-864E-A3E6-1EF287DDB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0345" y="-316865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2DE2C1-1935-CB47-8549-4B479200ACC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5404" y="1854695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994112" y="785955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544323" y="807067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221016" y="3128695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6580D8-296D-C140-A60A-A0D93AE55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8361" y="-25400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A5699D-F019-F645-9F24-2051F816FB8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2508" y="1744465"/>
            <a:ext cx="1893407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C86C45-510A-6E48-8DC3-D267E2398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2811" y="-35687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9D8F69-9D80-864C-A1B4-B89C73E571E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955320" y="175587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E0CEF5-7ED3-3C4B-A2FB-7D4E27F4B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7271" y="-278765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2B95FF-1D8E-4048-B16C-0A7BE5BE768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508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955320" y="175587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8A1CBD-2D41-874C-A292-333D7DDE6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7271" y="-294005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189935-3940-924C-B5EB-4A3BC1E5AA9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907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1984" y="1616449"/>
            <a:ext cx="3169717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n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3BC60D-BE8B-5D45-A6E1-C225357E3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6950" y="-25019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05EA06-E1F4-9D46-B865-4385B660DDC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713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3C54F4-98CD-804C-BAC6-D5E4085A6972}"/>
              </a:ext>
            </a:extLst>
          </p:cNvPr>
          <p:cNvSpPr txBox="1">
            <a:spLocks/>
          </p:cNvSpPr>
          <p:nvPr/>
        </p:nvSpPr>
        <p:spPr>
          <a:xfrm>
            <a:off x="2782652" y="2777263"/>
            <a:ext cx="391075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ried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0D7D00-FBA9-9641-9DCE-ABF7DC953278}"/>
              </a:ext>
            </a:extLst>
          </p:cNvPr>
          <p:cNvSpPr txBox="1">
            <a:spLocks/>
          </p:cNvSpPr>
          <p:nvPr/>
        </p:nvSpPr>
        <p:spPr>
          <a:xfrm>
            <a:off x="2782652" y="1616449"/>
            <a:ext cx="391075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k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92A0A6-62FD-C543-AB72-E2BAB4824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4043" y="-21209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C34041-4D93-5F4B-80F0-9073910769E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166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8" grpId="0" uiExpand="1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F697AB-F64B-E342-95D6-AFA17F773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2650" y="-267335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451596-1F75-A247-843F-E964A76313B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695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589" y="2713547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75589" y="1496610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65962" y="1496610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65962" y="2713547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4E54D8-5F4D-E74E-831B-C8C5F9A89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7274" y="-234950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4BE423-BACD-EF4C-B33B-F34D49C11DC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grum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AC1424-866F-DC42-8176-3DF78BDF6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2650" y="-23876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062DF1-D89E-A045-B88C-11F0FED534A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641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065" y="1162128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learn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2288199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serv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CA49A-B575-364B-9C20-0810EDF09D87}"/>
              </a:ext>
            </a:extLst>
          </p:cNvPr>
          <p:cNvSpPr txBox="1">
            <a:spLocks/>
          </p:cNvSpPr>
          <p:nvPr/>
        </p:nvSpPr>
        <p:spPr>
          <a:xfrm>
            <a:off x="2477666" y="341427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work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959848-D463-FD49-8C52-13ABB847C4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7324" y="-2089854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8009DF-4C7F-8648-A751-D364EEA7FB7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1" grpId="0" build="p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339" y="1659228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ques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tion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60B390-16E5-5345-8BCB-0FBEC4F832BB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7BBA2E-4841-CC48-B82A-68341682B4B1}"/>
              </a:ext>
            </a:extLst>
          </p:cNvPr>
          <p:cNvSpPr/>
          <p:nvPr/>
        </p:nvSpPr>
        <p:spPr>
          <a:xfrm>
            <a:off x="0" y="5422361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0759B2-C6C9-4B4F-B5FE-98DCB00BAE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4050" y="-333154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024189-9CA7-E840-8E57-4D34513CFCF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58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5" y="4954286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082916" y="3610276"/>
            <a:ext cx="5577839" cy="87486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Marth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18422" y="1640531"/>
            <a:ext cx="807044" cy="5416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3A77D9-FB63-1E4F-95AC-B8587EB3C120}"/>
              </a:ext>
            </a:extLst>
          </p:cNvPr>
          <p:cNvSpPr txBox="1">
            <a:spLocks/>
          </p:cNvSpPr>
          <p:nvPr/>
        </p:nvSpPr>
        <p:spPr>
          <a:xfrm>
            <a:off x="2833353" y="2328526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731603-14CE-FC40-A9AB-7151AB2B7A8B}"/>
              </a:ext>
            </a:extLst>
          </p:cNvPr>
          <p:cNvSpPr txBox="1">
            <a:spLocks/>
          </p:cNvSpPr>
          <p:nvPr/>
        </p:nvSpPr>
        <p:spPr>
          <a:xfrm>
            <a:off x="2705621" y="1046777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way</a:t>
            </a:r>
            <a:endParaRPr lang="en-US" sz="4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E87E2-DE8E-DA47-850B-E6DDBD571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501837" y="4229509"/>
            <a:ext cx="807044" cy="541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2E94F-FE75-314F-A594-FCE606698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18421" y="2961559"/>
            <a:ext cx="807044" cy="541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E7EEF-20A4-904D-AF73-5688D3DBDDF7}"/>
              </a:ext>
            </a:extLst>
          </p:cNvPr>
          <p:cNvSpPr txBox="1"/>
          <p:nvPr/>
        </p:nvSpPr>
        <p:spPr>
          <a:xfrm>
            <a:off x="74422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983F0E-63C4-F54F-AB14-4286C8296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706" y="-259715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BAFE5D-9F38-7D41-A3F8-5571A91DBD6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uiExpand="1" build="p"/>
      <p:bldP spid="5" grpId="0" uiExpand="1" build="p"/>
      <p:bldP spid="6" grpId="0" uiExpand="1" build="p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808131" y="2517814"/>
            <a:ext cx="5577839" cy="87486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4800" dirty="0">
                <a:latin typeface="Century Gothic" panose="020B0502020202020204" pitchFamily="34" charset="0"/>
              </a:rPr>
              <a:t>ved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E87E2-DE8E-DA47-850B-E6DDBD571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726120" y="3171970"/>
            <a:ext cx="657685" cy="44142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4FA73B-5840-7144-9E61-BDD072F61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2994" y="-24257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81F578-EF8C-CF41-A4A5-36C4407EBBB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389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lf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qu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lp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DEEBFC-A827-9E48-B6AB-602A23353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138" y="-265430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64D4F0-B304-0F4B-8F93-D9487E611FC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572481" y="137727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84595" y="27944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821820" y="971880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D0E970-6F94-6948-AED7-B209DB81429A}"/>
              </a:ext>
            </a:extLst>
          </p:cNvPr>
          <p:cNvSpPr txBox="1">
            <a:spLocks/>
          </p:cNvSpPr>
          <p:nvPr/>
        </p:nvSpPr>
        <p:spPr>
          <a:xfrm>
            <a:off x="4713934" y="137727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9D651D-F476-1842-A9EC-791C62F1D54E}"/>
              </a:ext>
            </a:extLst>
          </p:cNvPr>
          <p:cNvSpPr txBox="1">
            <a:spLocks/>
          </p:cNvSpPr>
          <p:nvPr/>
        </p:nvSpPr>
        <p:spPr>
          <a:xfrm>
            <a:off x="4836484" y="2758894"/>
            <a:ext cx="3379480" cy="1207224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AA9B33-B34B-4445-B5EC-440512C34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2375" y="-343535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8BEF35-5A1A-3443-845D-9226224CDFE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93574" y="1825755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857689" y="1825756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FB1053-2826-464D-82DA-4B2C7E88F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22352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2F0522-E10E-D34A-BF3B-5E469D5DE69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4196" y="129666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24743" y="2845549"/>
            <a:ext cx="347345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BAA42C-403F-7D40-B4FE-4C1B94839A93}"/>
              </a:ext>
            </a:extLst>
          </p:cNvPr>
          <p:cNvSpPr txBox="1">
            <a:spLocks/>
          </p:cNvSpPr>
          <p:nvPr/>
        </p:nvSpPr>
        <p:spPr>
          <a:xfrm>
            <a:off x="5128935" y="2784330"/>
            <a:ext cx="525216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23834B-86FC-C348-BC6E-BBB9ADAEF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5871" y="-252095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55B399-3A38-A447-8CE1-AAD1761E3D7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9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49864</TotalTime>
  <Words>352</Words>
  <Application>Microsoft Macintosh PowerPoint</Application>
  <PresentationFormat>On-screen Show (16:10)</PresentationFormat>
  <Paragraphs>137</Paragraphs>
  <Slides>46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463</cp:revision>
  <dcterms:created xsi:type="dcterms:W3CDTF">2017-01-10T01:35:56Z</dcterms:created>
  <dcterms:modified xsi:type="dcterms:W3CDTF">2018-03-20T16:44:38Z</dcterms:modified>
</cp:coreProperties>
</file>