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3" r:id="rId5"/>
    <p:sldId id="301" r:id="rId6"/>
    <p:sldId id="312" r:id="rId7"/>
    <p:sldId id="314" r:id="rId8"/>
    <p:sldId id="315" r:id="rId9"/>
    <p:sldId id="300" r:id="rId10"/>
    <p:sldId id="308" r:id="rId11"/>
    <p:sldId id="327" r:id="rId12"/>
    <p:sldId id="323" r:id="rId13"/>
    <p:sldId id="328" r:id="rId14"/>
    <p:sldId id="319" r:id="rId15"/>
    <p:sldId id="331" r:id="rId16"/>
    <p:sldId id="329" r:id="rId17"/>
    <p:sldId id="330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808"/>
    <a:srgbClr val="CD8808"/>
    <a:srgbClr val="FE9202"/>
    <a:srgbClr val="FF0066"/>
    <a:srgbClr val="945200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44" autoAdjust="0"/>
    <p:restoredTop sz="94280" autoAdjust="0"/>
  </p:normalViewPr>
  <p:slideViewPr>
    <p:cSldViewPr snapToGrid="0">
      <p:cViewPr varScale="1">
        <p:scale>
          <a:sx n="99" d="100"/>
          <a:sy n="99" d="100"/>
        </p:scale>
        <p:origin x="184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05231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780602"/>
            <a:ext cx="860374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4163888" y="358027"/>
            <a:ext cx="4457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 </a:t>
            </a:r>
            <a:r>
              <a:rPr lang="en-US" sz="43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Alive: Prayer</a:t>
            </a:r>
          </a:p>
        </p:txBody>
      </p:sp>
      <p:pic>
        <p:nvPicPr>
          <p:cNvPr id="15" name="Picture 14" descr="../../01_SyllableBible/IVANSdrawings/ImagesForReadWithMeBible/FINAL_sent_to_FreeBibleImages_300dpi/49_53_I_Am_Alive/49_DadBoyPray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52" y="2179101"/>
            <a:ext cx="2330450" cy="2950009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5D3012-ACFF-0E44-BFF3-EDD7472BD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9440" y="-1564915"/>
            <a:ext cx="812800" cy="81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10C646-D651-45E4-8D70-41AADBC6F481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8408974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Jesus finished praying in a certain place,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one of his disciples said to him, “Lord, teach us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pray...”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Luke 11:1a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37B9AC-1EF6-EA4F-84FB-A7F37CDDE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903" y="-137098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F2B4AA-8F52-4CD2-9290-BD6151CB938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8408974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am sorry.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pc="-2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If I </a:t>
            </a:r>
            <a:r>
              <a:rPr lang="en-US" sz="2800" u="sng" spc="-2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cherished</a:t>
            </a:r>
            <a:r>
              <a:rPr lang="en-US" sz="2800" spc="-2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sin in my heart, the Lord wouldn’t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pc="-2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have listened.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Psalm 66:18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E65A76-CDE6-DA4D-BAAE-24ADEE0CD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8658" y="-155190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A2FBC-87B6-4C61-BF4A-81C5CF0FDA6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3403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4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35" y="782738"/>
            <a:ext cx="8439457" cy="438434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raise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Praise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him!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Yahweh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how many are your works! In wisdom,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you have made them all. The earth is full of your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riches.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Psalm 104: 24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2879CE-BA29-B245-9ECD-882E5D0A9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884" y="-136805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A7E976-6B03-448C-8690-E8B137CA0E6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3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71" y="758759"/>
            <a:ext cx="84394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ejoice!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Always rejoice. Pray without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ceasing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 everything give thanks, for this is the will of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God in Christ Jesus toward you.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Thessalonians 5:16-18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4DA4C9-7024-A944-9F79-47333E293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4852" y="-138817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DA5E97-6D94-44BF-8C65-D272EAEEBDE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907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1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9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6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377226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sk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Ask him for help and for what you would like.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Let’s therefore draw near with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boldness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the throne of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grace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725776-339A-2944-A3C2-9D792437E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2617" y="-147279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2B8CE-76E9-4D08-8329-0EAAFA22C82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377226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that we may receive mercy and may find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grace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for help in time of need.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Hebrews 4:16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074D4-F4C6-0145-A872-26A6F476C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116" y="-142213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FF3ADC-280F-49B3-A367-B154E543ECB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7748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44193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en-US" sz="2800" baseline="30000" dirty="0">
                <a:latin typeface="Century Gothic" panose="020B0502020202020204" pitchFamily="34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es.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“Yes, God, I want to obey.”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If you love me, keep my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commandments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14:15</a:t>
            </a:r>
            <a:endParaRPr lang="en-US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7FCCE6-60F4-704E-8BD9-D4A6C9331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6142" y="-140733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94B1DD-E2A0-4893-930B-C65399CAE19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0373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4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48993" y="939228"/>
            <a:ext cx="8508985" cy="388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Pray at all times in the Spirit.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Ephesians 6:18b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2C889B-D899-AE49-8D37-60887B8F6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059" y="-145932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A33BEA-63DB-4BBA-8638-46BF00A470C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853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C93D0-C02F-A94D-95EC-5D65099C1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735" y="-114634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996235-58B7-410F-9A07-4B709160AA3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0414" y="1014668"/>
            <a:ext cx="7209343" cy="1529303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cherish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8727" y="2332448"/>
            <a:ext cx="216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4000" b="1" spc="-50" dirty="0">
                <a:solidFill>
                  <a:srgbClr val="FA880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0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spc="-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05037" y="2332448"/>
            <a:ext cx="170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spc="-5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55075" y="3274468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   hold as dearly loved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DABB0C-5C0F-4A49-A07A-90802BFEE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675" y="-129246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C90422-B742-48E1-B7ED-6BA074824C9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Yahweh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2772" y="2448478"/>
            <a:ext cx="176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166873" y="3551028"/>
            <a:ext cx="706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Hebrew name of God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423EF-3BB9-654C-B419-CECB6B968A41}"/>
              </a:ext>
            </a:extLst>
          </p:cNvPr>
          <p:cNvSpPr txBox="1"/>
          <p:nvPr/>
        </p:nvSpPr>
        <p:spPr>
          <a:xfrm>
            <a:off x="4572000" y="2450405"/>
            <a:ext cx="183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B7577E-195E-A04F-9C96-985685695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6370" y="-141653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89F7D4-3FD6-40ED-8C58-301094FD233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7" grpId="0"/>
      <p:bldP spid="1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146499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cease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837" y="3759347"/>
            <a:ext cx="394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stop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E3B55-40F3-1F4D-9551-EF7E42946B3A}"/>
              </a:ext>
            </a:extLst>
          </p:cNvPr>
          <p:cNvSpPr txBox="1"/>
          <p:nvPr/>
        </p:nvSpPr>
        <p:spPr>
          <a:xfrm>
            <a:off x="3087973" y="2485122"/>
            <a:ext cx="2421525" cy="91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64438D-9ADB-444E-8BC9-2203C4AFA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0890" y="-126631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714495-5A22-4E17-96FA-850960395E8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6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boldness</a:t>
            </a:r>
            <a:r>
              <a:rPr lang="en-US" sz="54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50245" y="3708378"/>
            <a:ext cx="404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being brave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2418364" y="2613586"/>
            <a:ext cx="215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FE3E1-759E-0941-BA7C-6D070AC68E3D}"/>
              </a:ext>
            </a:extLst>
          </p:cNvPr>
          <p:cNvSpPr txBox="1"/>
          <p:nvPr/>
        </p:nvSpPr>
        <p:spPr>
          <a:xfrm>
            <a:off x="4129319" y="2562031"/>
            <a:ext cx="246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04734-C08D-714A-94DF-FE7C64763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691" y="-131783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03725D-EA7C-4EF9-8EAA-8B21405F3B4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6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01544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grace 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879" y="3682728"/>
            <a:ext cx="475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kindness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099117" y="2767329"/>
            <a:ext cx="234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42F64D-74ED-B545-B228-29895DF72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6645" y="-1308735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4FB664-F132-4B95-A1C5-8675E82B27EB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-111408" y="110025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commandments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1544766" y="2633336"/>
            <a:ext cx="208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714386" y="3644547"/>
            <a:ext cx="597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God’s laws for humans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0782E-26CA-2A4C-A9F5-CC3BD5C8C7CA}"/>
              </a:ext>
            </a:extLst>
          </p:cNvPr>
          <p:cNvSpPr txBox="1"/>
          <p:nvPr/>
        </p:nvSpPr>
        <p:spPr>
          <a:xfrm>
            <a:off x="3608609" y="2633336"/>
            <a:ext cx="285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 –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5462F-988F-3348-8847-DB64ABEB819C}"/>
              </a:ext>
            </a:extLst>
          </p:cNvPr>
          <p:cNvSpPr txBox="1"/>
          <p:nvPr/>
        </p:nvSpPr>
        <p:spPr>
          <a:xfrm>
            <a:off x="5920745" y="2623916"/>
            <a:ext cx="212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nts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B02FF2-0F6F-E340-92BE-84FB0C0F2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7986" y="-123180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39AD3-AFCA-45B5-9154-8B53DC6E571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1" grpId="0"/>
      <p:bldP spid="1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9644" y="22878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6:18 and others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754" y="13416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Alive: Prayer-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P-R-A-Y</a:t>
            </a:r>
            <a:endParaRPr lang="en-US" sz="43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593493-9E5F-0D4D-8A69-9B3AE62DC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148" y="-128442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1265B0-DBB6-415D-8FF7-5896AD170C1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83099</TotalTime>
  <Words>257</Words>
  <Application>Microsoft Macintosh PowerPoint</Application>
  <PresentationFormat>On-screen Show (16:10)</PresentationFormat>
  <Paragraphs>103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469</cp:revision>
  <dcterms:created xsi:type="dcterms:W3CDTF">2017-01-10T01:35:56Z</dcterms:created>
  <dcterms:modified xsi:type="dcterms:W3CDTF">2018-11-09T07:58:50Z</dcterms:modified>
</cp:coreProperties>
</file>