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44" r:id="rId2"/>
    <p:sldId id="336" r:id="rId3"/>
    <p:sldId id="300" r:id="rId4"/>
    <p:sldId id="325" r:id="rId5"/>
    <p:sldId id="275" r:id="rId6"/>
    <p:sldId id="297" r:id="rId7"/>
    <p:sldId id="349" r:id="rId8"/>
    <p:sldId id="341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060" autoAdjust="0"/>
    <p:restoredTop sz="94280" autoAdjust="0"/>
  </p:normalViewPr>
  <p:slideViewPr>
    <p:cSldViewPr snapToGrid="0">
      <p:cViewPr varScale="1">
        <p:scale>
          <a:sx n="108" d="100"/>
          <a:sy n="108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7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32470" y="172194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02068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889519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150312" y="685220"/>
            <a:ext cx="8069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16. Jesus Commands Fish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460E0C-B66E-C345-92E1-2B0B3536460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b="4829"/>
          <a:stretch/>
        </p:blipFill>
        <p:spPr bwMode="auto">
          <a:xfrm>
            <a:off x="1044677" y="2024232"/>
            <a:ext cx="2942586" cy="3333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6089BD-398C-B540-A1BC-D5314E19D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-16666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7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E7AFB0-87C9-4D7D-A8CC-08E44F81AA27}"/>
              </a:ext>
            </a:extLst>
          </p:cNvPr>
          <p:cNvSpPr txBox="1"/>
          <p:nvPr/>
        </p:nvSpPr>
        <p:spPr>
          <a:xfrm>
            <a:off x="2648819" y="2295587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Jo</a:t>
            </a:r>
            <a:r>
              <a:rPr lang="en-US" sz="4800" b="1" dirty="0">
                <a:latin typeface="Century Gothic" panose="020B0502020202020204" pitchFamily="34" charset="0"/>
              </a:rPr>
              <a:t>h</a:t>
            </a:r>
            <a:r>
              <a:rPr lang="en-US" sz="4800" dirty="0">
                <a:latin typeface="Century Gothic" panose="020B0502020202020204" pitchFamily="34" charset="0"/>
              </a:rPr>
              <a:t>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0C1889-4350-FA46-9436-BC28E6211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1097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8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75032"/>
            <a:ext cx="9144000" cy="14586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first word stays the same,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and the apostrophe takes the place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of the missing letters in the second word.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8301965" y="-1000416"/>
            <a:ext cx="842035" cy="772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924080-D7AD-413E-AA8D-C7BDF0240BA5}"/>
              </a:ext>
            </a:extLst>
          </p:cNvPr>
          <p:cNvSpPr/>
          <p:nvPr/>
        </p:nvSpPr>
        <p:spPr>
          <a:xfrm>
            <a:off x="810407" y="3439685"/>
            <a:ext cx="20754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091735-138A-4E4E-A944-DF2F83B32D0D}"/>
              </a:ext>
            </a:extLst>
          </p:cNvPr>
          <p:cNvSpPr/>
          <p:nvPr/>
        </p:nvSpPr>
        <p:spPr>
          <a:xfrm>
            <a:off x="4538045" y="3474268"/>
            <a:ext cx="18600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53C763-C36D-45E0-AF0C-0F7CF3F3876A}"/>
              </a:ext>
            </a:extLst>
          </p:cNvPr>
          <p:cNvSpPr/>
          <p:nvPr/>
        </p:nvSpPr>
        <p:spPr>
          <a:xfrm>
            <a:off x="3552763" y="3474266"/>
            <a:ext cx="13917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=</a:t>
            </a:r>
            <a:endParaRPr lang="en-US" sz="7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23A9EA-1A5D-492E-ADE4-2022BCDD7061}"/>
              </a:ext>
            </a:extLst>
          </p:cNvPr>
          <p:cNvSpPr/>
          <p:nvPr/>
        </p:nvSpPr>
        <p:spPr>
          <a:xfrm>
            <a:off x="6310504" y="3474267"/>
            <a:ext cx="162576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latin typeface="Century Gothic" panose="020B0502020202020204" pitchFamily="34" charset="0"/>
              </a:rPr>
              <a:t>n</a:t>
            </a:r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7000" dirty="0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89374E-6C5B-47E1-BCD3-86AE86AD6D77}"/>
              </a:ext>
            </a:extLst>
          </p:cNvPr>
          <p:cNvSpPr/>
          <p:nvPr/>
        </p:nvSpPr>
        <p:spPr>
          <a:xfrm>
            <a:off x="2358689" y="3439684"/>
            <a:ext cx="135325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 err="1">
                <a:latin typeface="Century Gothic" panose="020B0502020202020204" pitchFamily="34" charset="0"/>
              </a:rPr>
              <a:t>n</a:t>
            </a:r>
            <a:r>
              <a:rPr lang="en-US" sz="7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7000" dirty="0" err="1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0DCE4C-704F-BF47-A0FB-C8A7D79A2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007" y="-1040217"/>
            <a:ext cx="812800" cy="812800"/>
          </a:xfrm>
          <a:prstGeom prst="rect">
            <a:avLst/>
          </a:prstGeom>
        </p:spPr>
      </p:pic>
      <p:pic>
        <p:nvPicPr>
          <p:cNvPr id="2" name="dontdonot">
            <a:hlinkClick r:id="" action="ppaction://media"/>
            <a:extLst>
              <a:ext uri="{FF2B5EF4-FFF2-40B4-BE49-F238E27FC236}">
                <a16:creationId xmlns:a16="http://schemas.microsoft.com/office/drawing/2014/main" id="{A1C4EA03-F70C-2F4A-905C-4F7D797578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5545" y="-15885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7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0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8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1972" y="2016597"/>
            <a:ext cx="4798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Simon Peter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1972" y="3220909"/>
            <a:ext cx="3878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Master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5489187" y="2016597"/>
            <a:ext cx="3878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sardines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6F4BF-F77E-4D69-BA11-A2EB5B170AED}"/>
              </a:ext>
            </a:extLst>
          </p:cNvPr>
          <p:cNvSpPr txBox="1"/>
          <p:nvPr/>
        </p:nvSpPr>
        <p:spPr>
          <a:xfrm>
            <a:off x="5489187" y="3237876"/>
            <a:ext cx="346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 err="1">
                <a:latin typeface="Century Gothic" panose="020B0502020202020204" pitchFamily="34" charset="0"/>
              </a:rPr>
              <a:t>barbels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C9EA74-F747-3E44-897A-E5F8E338D3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7445" y="-18298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2602" y="108265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471351"/>
            <a:ext cx="8743188" cy="914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01965" y="-1197552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C5BFF5-1858-AC42-AD12-9C21DBB74C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66" end="640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256" y="-103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3115019" y="1525898"/>
            <a:ext cx="207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from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3115019" y="3219310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two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3C7F45-1756-0040-AAA5-451796EF6D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75888" y="-10852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4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317606" y="929725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into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96993" y="2253213"/>
            <a:ext cx="402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pull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996993" y="3536805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said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C56FC2-254D-BE4A-812A-BBB5BAF6D4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28496" y="-2273599"/>
            <a:ext cx="812800" cy="812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499C5A-ECA3-4640-9D86-E6817D9B2660}"/>
              </a:ext>
            </a:extLst>
          </p:cNvPr>
          <p:cNvSpPr txBox="1"/>
          <p:nvPr/>
        </p:nvSpPr>
        <p:spPr>
          <a:xfrm>
            <a:off x="4996993" y="92724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B49CD6-8007-9D46-8835-294EB95160A2}"/>
              </a:ext>
            </a:extLst>
          </p:cNvPr>
          <p:cNvSpPr txBox="1"/>
          <p:nvPr/>
        </p:nvSpPr>
        <p:spPr>
          <a:xfrm>
            <a:off x="1317606" y="2258023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one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FF7943-EC26-AA48-95FE-9C7F476E9236}"/>
              </a:ext>
            </a:extLst>
          </p:cNvPr>
          <p:cNvSpPr/>
          <p:nvPr/>
        </p:nvSpPr>
        <p:spPr>
          <a:xfrm>
            <a:off x="1317606" y="3536806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put</a:t>
            </a:r>
          </a:p>
        </p:txBody>
      </p:sp>
    </p:spTree>
    <p:extLst>
      <p:ext uri="{BB962C8B-B14F-4D97-AF65-F5344CB8AC3E}">
        <p14:creationId xmlns:p14="http://schemas.microsoft.com/office/powerpoint/2010/main" val="33676485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59091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9" grpId="0"/>
      <p:bldP spid="13" grpId="0"/>
      <p:bldP spid="14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6302" y="629787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090863" y="976473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255219" y="3619932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laugh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5D17AD-D87B-5A4D-8EF9-DA84D5437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092864"/>
            <a:ext cx="812800" cy="812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1D09EE-55A8-6340-AF5E-42E21C984E91}"/>
              </a:ext>
            </a:extLst>
          </p:cNvPr>
          <p:cNvSpPr txBox="1"/>
          <p:nvPr/>
        </p:nvSpPr>
        <p:spPr>
          <a:xfrm>
            <a:off x="5255219" y="976473"/>
            <a:ext cx="2070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9CC5F5-ED05-0B40-AA6B-3922C6B145EE}"/>
              </a:ext>
            </a:extLst>
          </p:cNvPr>
          <p:cNvSpPr txBox="1"/>
          <p:nvPr/>
        </p:nvSpPr>
        <p:spPr>
          <a:xfrm>
            <a:off x="1090863" y="2298203"/>
            <a:ext cx="25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your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79CF4D-4A15-D54B-BDD5-308A43EA4260}"/>
              </a:ext>
            </a:extLst>
          </p:cNvPr>
          <p:cNvSpPr/>
          <p:nvPr/>
        </p:nvSpPr>
        <p:spPr>
          <a:xfrm>
            <a:off x="5096303" y="2298203"/>
            <a:ext cx="2613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815A42-2644-E54D-9AC0-CC2D685A4C21}"/>
              </a:ext>
            </a:extLst>
          </p:cNvPr>
          <p:cNvSpPr/>
          <p:nvPr/>
        </p:nvSpPr>
        <p:spPr>
          <a:xfrm>
            <a:off x="1090863" y="3619933"/>
            <a:ext cx="2819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were</a:t>
            </a:r>
          </a:p>
        </p:txBody>
      </p:sp>
    </p:spTree>
    <p:extLst>
      <p:ext uri="{BB962C8B-B14F-4D97-AF65-F5344CB8AC3E}">
        <p14:creationId xmlns:p14="http://schemas.microsoft.com/office/powerpoint/2010/main" val="22367227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545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</Words>
  <Application>Microsoft Office PowerPoint</Application>
  <PresentationFormat>On-screen Show (16:10)</PresentationFormat>
  <Paragraphs>36</Paragraphs>
  <Slides>8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Silent Letters</vt:lpstr>
      <vt:lpstr>Contractions</vt:lpstr>
      <vt:lpstr>New Words</vt:lpstr>
      <vt:lpstr>Rule Breakers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Lisa Suggs</dc:creator>
  <cp:lastModifiedBy>Charles Hale</cp:lastModifiedBy>
  <cp:revision>280</cp:revision>
  <dcterms:created xsi:type="dcterms:W3CDTF">2017-01-10T01:35:56Z</dcterms:created>
  <dcterms:modified xsi:type="dcterms:W3CDTF">2018-06-01T13:22:06Z</dcterms:modified>
</cp:coreProperties>
</file>