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62" r:id="rId2"/>
    <p:sldId id="442" r:id="rId3"/>
    <p:sldId id="513" r:id="rId4"/>
    <p:sldId id="514" r:id="rId5"/>
    <p:sldId id="519" r:id="rId6"/>
    <p:sldId id="293" r:id="rId7"/>
    <p:sldId id="292" r:id="rId8"/>
    <p:sldId id="477" r:id="rId9"/>
    <p:sldId id="478" r:id="rId10"/>
    <p:sldId id="479" r:id="rId11"/>
    <p:sldId id="521" r:id="rId12"/>
    <p:sldId id="515" r:id="rId13"/>
    <p:sldId id="480" r:id="rId14"/>
    <p:sldId id="507" r:id="rId15"/>
    <p:sldId id="481" r:id="rId16"/>
    <p:sldId id="482" r:id="rId17"/>
    <p:sldId id="484" r:id="rId18"/>
    <p:sldId id="516" r:id="rId19"/>
    <p:sldId id="520" r:id="rId20"/>
    <p:sldId id="486" r:id="rId21"/>
    <p:sldId id="518" r:id="rId22"/>
    <p:sldId id="286" r:id="rId23"/>
    <p:sldId id="327" r:id="rId24"/>
    <p:sldId id="333" r:id="rId25"/>
    <p:sldId id="508" r:id="rId26"/>
    <p:sldId id="509" r:id="rId27"/>
    <p:sldId id="510" r:id="rId28"/>
    <p:sldId id="511" r:id="rId29"/>
    <p:sldId id="512" r:id="rId30"/>
    <p:sldId id="322" r:id="rId31"/>
    <p:sldId id="403" r:id="rId32"/>
    <p:sldId id="469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0399" autoAdjust="0"/>
    <p:restoredTop sz="95056" autoAdjust="0"/>
  </p:normalViewPr>
  <p:slideViewPr>
    <p:cSldViewPr snapToGrid="0">
      <p:cViewPr varScale="1">
        <p:scale>
          <a:sx n="103" d="100"/>
          <a:sy n="103" d="100"/>
        </p:scale>
        <p:origin x="114" y="41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6/11/relationships/changesInfo" Target="changesInfos/changesInfo1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teve March" userId="9424a7d52720a754" providerId="LiveId" clId="{4265012D-4358-4A01-88AD-B4BD64830086}"/>
    <pc:docChg chg="undo custSel delSld modSld">
      <pc:chgData name="Steve March" userId="9424a7d52720a754" providerId="LiveId" clId="{4265012D-4358-4A01-88AD-B4BD64830086}" dt="2022-10-17T21:12:03.013" v="26" actId="20577"/>
      <pc:docMkLst>
        <pc:docMk/>
      </pc:docMkLst>
      <pc:sldChg chg="modSp mod">
        <pc:chgData name="Steve March" userId="9424a7d52720a754" providerId="LiveId" clId="{4265012D-4358-4A01-88AD-B4BD64830086}" dt="2022-10-17T21:12:03.013" v="26" actId="20577"/>
        <pc:sldMkLst>
          <pc:docMk/>
          <pc:sldMk cId="2175233187" sldId="262"/>
        </pc:sldMkLst>
        <pc:spChg chg="mod">
          <ac:chgData name="Steve March" userId="9424a7d52720a754" providerId="LiveId" clId="{4265012D-4358-4A01-88AD-B4BD64830086}" dt="2022-10-17T21:12:03.013" v="26" actId="20577"/>
          <ac:spMkLst>
            <pc:docMk/>
            <pc:sldMk cId="2175233187" sldId="262"/>
            <ac:spMk id="8" creationId="{B4BC4084-8D14-6377-D2AA-AAAE47079AF8}"/>
          </ac:spMkLst>
        </pc:spChg>
        <pc:picChg chg="mod">
          <ac:chgData name="Steve March" userId="9424a7d52720a754" providerId="LiveId" clId="{4265012D-4358-4A01-88AD-B4BD64830086}" dt="2022-10-17T21:08:59.876" v="24" actId="1035"/>
          <ac:picMkLst>
            <pc:docMk/>
            <pc:sldMk cId="2175233187" sldId="262"/>
            <ac:picMk id="3" creationId="{39F11D5B-427A-CD96-AB3B-FFDA8844624A}"/>
          </ac:picMkLst>
        </pc:picChg>
      </pc:sldChg>
      <pc:sldChg chg="del">
        <pc:chgData name="Steve March" userId="9424a7d52720a754" providerId="LiveId" clId="{4265012D-4358-4A01-88AD-B4BD64830086}" dt="2022-10-17T20:16:30.080" v="0" actId="47"/>
        <pc:sldMkLst>
          <pc:docMk/>
          <pc:sldMk cId="3583568008" sldId="506"/>
        </pc:sldMkLst>
      </pc:sldChg>
      <pc:sldChg chg="delSp modSp mod delAnim modAnim">
        <pc:chgData name="Steve March" userId="9424a7d52720a754" providerId="LiveId" clId="{4265012D-4358-4A01-88AD-B4BD64830086}" dt="2022-10-17T20:49:13.523" v="9"/>
        <pc:sldMkLst>
          <pc:docMk/>
          <pc:sldMk cId="4088368461" sldId="509"/>
        </pc:sldMkLst>
        <pc:picChg chg="mod">
          <ac:chgData name="Steve March" userId="9424a7d52720a754" providerId="LiveId" clId="{4265012D-4358-4A01-88AD-B4BD64830086}" dt="2022-10-17T20:48:28.999" v="8" actId="1076"/>
          <ac:picMkLst>
            <pc:docMk/>
            <pc:sldMk cId="4088368461" sldId="509"/>
            <ac:picMk id="2" creationId="{0E3E579E-46E6-1284-E538-05C4679C4090}"/>
          </ac:picMkLst>
        </pc:picChg>
        <pc:picChg chg="del">
          <ac:chgData name="Steve March" userId="9424a7d52720a754" providerId="LiveId" clId="{4265012D-4358-4A01-88AD-B4BD64830086}" dt="2022-10-17T20:47:04.123" v="6" actId="478"/>
          <ac:picMkLst>
            <pc:docMk/>
            <pc:sldMk cId="4088368461" sldId="509"/>
            <ac:picMk id="5" creationId="{B37D654A-8EB7-6533-E674-D07D180542BE}"/>
          </ac:picMkLst>
        </pc:picChg>
      </pc:sldChg>
      <pc:sldChg chg="modSp mod">
        <pc:chgData name="Steve March" userId="9424a7d52720a754" providerId="LiveId" clId="{4265012D-4358-4A01-88AD-B4BD64830086}" dt="2022-10-17T20:46:01.331" v="5" actId="20577"/>
        <pc:sldMkLst>
          <pc:docMk/>
          <pc:sldMk cId="1445472733" sldId="515"/>
        </pc:sldMkLst>
        <pc:spChg chg="mod">
          <ac:chgData name="Steve March" userId="9424a7d52720a754" providerId="LiveId" clId="{4265012D-4358-4A01-88AD-B4BD64830086}" dt="2022-10-17T20:46:01.331" v="5" actId="20577"/>
          <ac:spMkLst>
            <pc:docMk/>
            <pc:sldMk cId="1445472733" sldId="515"/>
            <ac:spMk id="3" creationId="{C958C9BD-CF1C-42CC-93A4-7641316B4BD4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1F37DA-1E9B-4CBD-8499-138B2BFFBE64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52E46F-EC3B-4A27-94F3-38619FE2BC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4826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52E46F-EC3B-4A27-94F3-38619FE2BC7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1854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52E46F-EC3B-4A27-94F3-38619FE2BC7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283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52E46F-EC3B-4A27-94F3-38619FE2BC7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1010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52E46F-EC3B-4A27-94F3-38619FE2BC7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8293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52E46F-EC3B-4A27-94F3-38619FE2BC7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8525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52E46F-EC3B-4A27-94F3-38619FE2BC7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8678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52E46F-EC3B-4A27-94F3-38619FE2BC76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3299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52E46F-EC3B-4A27-94F3-38619FE2BC7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3914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52E46F-EC3B-4A27-94F3-38619FE2BC7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439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52E46F-EC3B-4A27-94F3-38619FE2BC7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6620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52E46F-EC3B-4A27-94F3-38619FE2BC7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6512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52E46F-EC3B-4A27-94F3-38619FE2BC7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8131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52E46F-EC3B-4A27-94F3-38619FE2BC7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4279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52E46F-EC3B-4A27-94F3-38619FE2BC7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1859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52E46F-EC3B-4A27-94F3-38619FE2BC7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3911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80C818-156F-4024-8E28-6D1CCE2007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C3A727-4A05-41B9-B93C-FCA4A75D3C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2A70AD-1F0D-4885-82E0-B1E7D3EC02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005B3-306F-4DB8-9AC6-F7972CE22BB3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B43445-5E02-4A17-9D32-4B444BCF94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1DE4AB-F2AD-42B3-9CF1-788647DAE8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49618-B607-4DD6-A672-DB6C5057C8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85892"/>
      </p:ext>
    </p:extLst>
  </p:cSld>
  <p:clrMapOvr>
    <a:masterClrMapping/>
  </p:clrMapOvr>
  <p:transition advClick="0" advTm="1200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FFEA9E-DD0E-4947-BF57-6823C817C8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44A39A-E815-40E4-A029-1D8BC162E3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E15445-9488-4895-86CB-5DA8679883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005B3-306F-4DB8-9AC6-F7972CE22BB3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717E8E-11C5-41BC-BC9D-5BD9E9CBA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94E36C-737D-43D7-968D-B4EF7149A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49618-B607-4DD6-A672-DB6C5057C8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680294"/>
      </p:ext>
    </p:extLst>
  </p:cSld>
  <p:clrMapOvr>
    <a:masterClrMapping/>
  </p:clrMapOvr>
  <p:transition advClick="0" advTm="1200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3A90674-9120-49E8-9776-8F82A6E50E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857EF5A-C386-4B60-9511-CEAD041B4C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6DF83B-7180-410B-A184-3BE1C9363B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005B3-306F-4DB8-9AC6-F7972CE22BB3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CBF0ED-9819-49DE-9898-FF1607A04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16E36E-A301-41C6-993E-2F063A54B0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49618-B607-4DD6-A672-DB6C5057C8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443461"/>
      </p:ext>
    </p:extLst>
  </p:cSld>
  <p:clrMapOvr>
    <a:masterClrMapping/>
  </p:clrMapOvr>
  <p:transition advClick="0" advTm="12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78E779-275D-4931-A9B9-2792494BD8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726D50-A35F-4AAE-8534-8A5C15AF50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6A7867-8DFB-424D-976A-E71105ED04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005B3-306F-4DB8-9AC6-F7972CE22BB3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B7C2B4-FAED-40C2-A708-174AED2094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67422F-5567-4DB1-BD66-1D943A140F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49618-B607-4DD6-A672-DB6C5057C8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262505"/>
      </p:ext>
    </p:extLst>
  </p:cSld>
  <p:clrMapOvr>
    <a:masterClrMapping/>
  </p:clrMapOvr>
  <p:transition advClick="0" advTm="120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012438-2726-4339-98BC-3CDF2AE635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C7C0AE-2F70-4D45-824C-25300CF305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F38EFF-5A75-48C4-B5EC-500FAC6D6D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005B3-306F-4DB8-9AC6-F7972CE22BB3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EF57AE-AFD9-4260-A38E-A94748DCC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927D8-2A6C-45B6-B653-3C9F8023A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49618-B607-4DD6-A672-DB6C5057C8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319624"/>
      </p:ext>
    </p:extLst>
  </p:cSld>
  <p:clrMapOvr>
    <a:masterClrMapping/>
  </p:clrMapOvr>
  <p:transition advClick="0" advTm="1200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739BED-B53C-4FD8-9934-A2CBA1429B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7C6B7-D545-4EB9-93C8-368D8D49EA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0E07BC-1797-4E91-AFFE-FAF0BEEA8F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55BFCD-0AB3-4FE7-B07D-7BE3D3790F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005B3-306F-4DB8-9AC6-F7972CE22BB3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FC7E62-D15B-4C7B-A590-8847256BC4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BE9E0D-F0ED-413A-A5B2-0F6FFFF413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49618-B607-4DD6-A672-DB6C5057C8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850743"/>
      </p:ext>
    </p:extLst>
  </p:cSld>
  <p:clrMapOvr>
    <a:masterClrMapping/>
  </p:clrMapOvr>
  <p:transition advClick="0" advTm="12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028A75-A83A-4710-BB36-829B55AED0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AF3E3B-3396-46F7-8EC7-8F24AEFA49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C407C3-FAF0-4A6D-9831-B384C01F31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098DEB0-7C79-4674-B283-94DA6BD51B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2C465D2-694D-48D9-83E3-7ECC04FF33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F3E84A4-9F93-4CC1-93AB-021781D80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005B3-306F-4DB8-9AC6-F7972CE22BB3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F5A063A-AA07-423A-B7B4-C8E5CE18D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1249B1C-71E5-49B8-AD43-F68BEC0901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49618-B607-4DD6-A672-DB6C5057C8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78358"/>
      </p:ext>
    </p:extLst>
  </p:cSld>
  <p:clrMapOvr>
    <a:masterClrMapping/>
  </p:clrMapOvr>
  <p:transition advClick="0" advTm="1200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B7DD89-923A-43A6-9574-65096C921B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27FA5D2-E4E6-43C2-9BD8-0B2D0642AA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005B3-306F-4DB8-9AC6-F7972CE22BB3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FDE033-9CBD-4246-8428-AD7AED8FA1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EC2C9D-BA40-4B9F-BEF0-E8E6F08587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49618-B607-4DD6-A672-DB6C5057C8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340120"/>
      </p:ext>
    </p:extLst>
  </p:cSld>
  <p:clrMapOvr>
    <a:masterClrMapping/>
  </p:clrMapOvr>
  <p:transition advClick="0" advTm="1200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03E1E02-564B-4687-BDEC-34B24CD7F4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005B3-306F-4DB8-9AC6-F7972CE22BB3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6F5470-06EB-4F01-BD75-36D3B18554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92426D-4B87-45B0-8871-268A254F95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49618-B607-4DD6-A672-DB6C5057C8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451797"/>
      </p:ext>
    </p:extLst>
  </p:cSld>
  <p:clrMapOvr>
    <a:masterClrMapping/>
  </p:clrMapOvr>
  <p:transition advClick="0" advTm="1200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BD4E9D-AE7D-489C-9AB6-C777506CC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4D6A49-7B63-4D2A-B175-C288DCC8EA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895C2F-2E3A-41F8-9B1E-4A25CA0508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526A9D-EFA1-424F-9804-863A89DEFF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005B3-306F-4DB8-9AC6-F7972CE22BB3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064BA1-50F1-4C38-8C37-3565938DD6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538C7A-BE75-4F01-89A5-E331138CB8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49618-B607-4DD6-A672-DB6C5057C8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385010"/>
      </p:ext>
    </p:extLst>
  </p:cSld>
  <p:clrMapOvr>
    <a:masterClrMapping/>
  </p:clrMapOvr>
  <p:transition advClick="0" advTm="1200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CAD20B-26C4-4BAC-A81A-6640EAD704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172FC65-C9BD-4BAF-AFD1-017388B85CB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511DE2-F055-4752-B1A4-30D075FAFA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24648D-6D88-4BD3-81EA-8F8357C1D1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005B3-306F-4DB8-9AC6-F7972CE22BB3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140424-B015-48AD-8ED1-BA996DDD6A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B0E4CB-11D7-413D-9CB4-0D8C345A4A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49618-B607-4DD6-A672-DB6C5057C8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273552"/>
      </p:ext>
    </p:extLst>
  </p:cSld>
  <p:clrMapOvr>
    <a:masterClrMapping/>
  </p:clrMapOvr>
  <p:transition advClick="0" advTm="1200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2998B85-07D4-4B33-83A4-E61E007B9D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6EC6D6-B25A-4784-B37B-BC853D76B3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18E1A6-B57F-4F69-9BB6-19754EC736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3005B3-306F-4DB8-9AC6-F7972CE22BB3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DE4FF4-6AEF-4DFE-80ED-6FCFB1407D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44B6B7-9822-43A4-BE95-F9C62488FC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A49618-B607-4DD6-A672-DB6C5057C8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030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Click="0" advTm="12000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6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2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2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2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2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2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2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2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2.m4a"/><Relationship Id="rId1" Type="http://schemas.openxmlformats.org/officeDocument/2006/relationships/audio" Target="NULL" TargetMode="External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0.m4a"/><Relationship Id="rId1" Type="http://schemas.openxmlformats.org/officeDocument/2006/relationships/audio" Target="NULL" TargetMode="External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hyperlink" Target="about:blank" TargetMode="Externa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hyperlink" Target="about:blank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9F11D5B-427A-CD96-AB3B-FFDA884462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129" y="9089"/>
            <a:ext cx="12228052" cy="694222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2C84A09-02F9-8557-1A96-8276130B795A}"/>
              </a:ext>
            </a:extLst>
          </p:cNvPr>
          <p:cNvSpPr txBox="1"/>
          <p:nvPr/>
        </p:nvSpPr>
        <p:spPr>
          <a:xfrm>
            <a:off x="8589776" y="3552110"/>
            <a:ext cx="152125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</a:pPr>
            <a:r>
              <a:rPr lang="en-US" b="1" dirty="0">
                <a:effectLst>
                  <a:glow rad="127000">
                    <a:srgbClr val="F5F8F8"/>
                  </a:glo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Noah’s Ark,  Part 3</a:t>
            </a:r>
          </a:p>
          <a:p>
            <a:pPr marL="0" marR="0">
              <a:spcBef>
                <a:spcPts val="0"/>
              </a:spcBef>
            </a:pPr>
            <a:r>
              <a:rPr lang="en-US" b="1" dirty="0">
                <a:effectLst>
                  <a:glow rad="127000">
                    <a:srgbClr val="F5F8F8"/>
                  </a:glo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Genesis  8</a:t>
            </a:r>
          </a:p>
          <a:p>
            <a:pPr marL="0" marR="0">
              <a:spcBef>
                <a:spcPts val="0"/>
              </a:spcBef>
            </a:pPr>
            <a:r>
              <a:rPr lang="en-US" b="1" dirty="0">
                <a:effectLst>
                  <a:glow rad="127000">
                    <a:srgbClr val="F5F8F8"/>
                  </a:glo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( Blends )</a:t>
            </a:r>
            <a:endParaRPr lang="en-US" sz="1600" b="1" dirty="0">
              <a:effectLst>
                <a:glow rad="127000">
                  <a:srgbClr val="F5F8F8"/>
                </a:glow>
              </a:effectLst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BC4084-8D14-6377-D2AA-AAAE47079AF8}"/>
              </a:ext>
            </a:extLst>
          </p:cNvPr>
          <p:cNvSpPr txBox="1"/>
          <p:nvPr/>
        </p:nvSpPr>
        <p:spPr>
          <a:xfrm>
            <a:off x="305911" y="2705725"/>
            <a:ext cx="7724145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</a:pPr>
            <a:r>
              <a:rPr lang="en-US" sz="4000" b="1" dirty="0">
                <a:effectLst>
                  <a:glow rad="127000">
                    <a:srgbClr val="F5F8F8"/>
                  </a:glo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Story 1.11 </a:t>
            </a:r>
          </a:p>
          <a:p>
            <a:pPr marL="0" marR="0">
              <a:spcBef>
                <a:spcPts val="0"/>
              </a:spcBef>
            </a:pPr>
            <a:r>
              <a:rPr lang="en-US" sz="4800" b="1" dirty="0">
                <a:effectLst>
                  <a:glow rad="127000">
                    <a:srgbClr val="F5F8F8"/>
                  </a:glo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Drip, Drop, Stomp, Clomp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EBE3AF5-03E8-A039-8FEA-60CE9FC55B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33136" y="-119616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233187"/>
      </p:ext>
    </p:extLst>
  </p:cSld>
  <p:clrMapOvr>
    <a:masterClrMapping/>
  </p:clrMapOvr>
  <p:transition advClick="0" advTm="2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88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4FD398A-5926-33F0-6F91-2C42232517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260" y="423479"/>
            <a:ext cx="11649178" cy="6434521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58C9BD-CF1C-42CC-93A4-7641316B4B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4562" y="246086"/>
            <a:ext cx="11613320" cy="2387976"/>
          </a:xfrm>
          <a:noFill/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4800" b="1" spc="-5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With a plip and a plop and drip and a drop, that big, old ship came to a stop.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4786581-B70F-B873-38DC-F57807DB41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40670" y="-9876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279276"/>
      </p:ext>
    </p:extLst>
  </p:cSld>
  <p:clrMapOvr>
    <a:masterClrMapping/>
  </p:clrMapOvr>
  <p:transition advClick="0" advTm="2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58C9BD-CF1C-42CC-93A4-7641316B4B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210" y="214413"/>
            <a:ext cx="11163580" cy="1533107"/>
          </a:xfrm>
          <a:noFill/>
        </p:spPr>
        <p:txBody>
          <a:bodyPr>
            <a:normAutofit lnSpcReduction="10000"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48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Noah opened the ark door, and God said, “Come out.”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F7EC4EA-2DDF-6DE5-4201-4F930DFC79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43954" y="-1025769"/>
            <a:ext cx="609600" cy="609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AB2FBF2-538C-4830-D22E-0BFAA609915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81"/>
          <a:stretch/>
        </p:blipFill>
        <p:spPr>
          <a:xfrm>
            <a:off x="0" y="1747520"/>
            <a:ext cx="12192000" cy="511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262382"/>
      </p:ext>
    </p:extLst>
  </p:cSld>
  <p:clrMapOvr>
    <a:masterClrMapping/>
  </p:clrMapOvr>
  <p:transition advClick="0" advTm="16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6AE19A9-DAB1-0B25-3CDD-7A0E0584A75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1216" y="0"/>
            <a:ext cx="9532186" cy="5361783"/>
          </a:xfrm>
          <a:prstGeom prst="rect">
            <a:avLst/>
          </a:prstGeom>
          <a:noFill/>
          <a:ln w="12700">
            <a:noFill/>
          </a:ln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58C9BD-CF1C-42CC-93A4-7641316B4B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3661" y="5324893"/>
            <a:ext cx="11887199" cy="1533107"/>
          </a:xfrm>
          <a:noFill/>
        </p:spPr>
        <p:txBody>
          <a:bodyPr>
            <a:normAutofit lnSpcReduction="10000"/>
          </a:bodyPr>
          <a:lstStyle/>
          <a:p>
            <a:pPr marL="0" indent="0" algn="ctr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48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Splash, crash – off at last. </a:t>
            </a:r>
          </a:p>
          <a:p>
            <a:pPr marL="0" indent="0" algn="ctr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48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What a blast! So glad!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989A741-4103-3FBA-188D-FDFC77FAAA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597769" y="-10052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472733"/>
      </p:ext>
    </p:extLst>
  </p:cSld>
  <p:clrMapOvr>
    <a:masterClrMapping/>
  </p:clrMapOvr>
  <p:transition advClick="0" advTm="17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802A485-D9E8-9946-6DE0-3F716632071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" y="467406"/>
            <a:ext cx="11360915" cy="6390593"/>
          </a:xfrm>
          <a:prstGeom prst="rect">
            <a:avLst/>
          </a:prstGeom>
          <a:noFill/>
          <a:ln w="19050">
            <a:noFill/>
          </a:ln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43F5A9C-C42F-2B37-E70B-BE3FD1732A7F}"/>
              </a:ext>
            </a:extLst>
          </p:cNvPr>
          <p:cNvSpPr txBox="1">
            <a:spLocks/>
          </p:cNvSpPr>
          <p:nvPr/>
        </p:nvSpPr>
        <p:spPr>
          <a:xfrm>
            <a:off x="6461185" y="0"/>
            <a:ext cx="5472023" cy="3088257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sz="4800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With a flip and a flop, the frogs did hop into the ponds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sz="4800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 swim off.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4FFC123-2945-0DD9-5171-139F67209D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553807" y="-9876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112004"/>
      </p:ext>
    </p:extLst>
  </p:cSld>
  <p:clrMapOvr>
    <a:masterClrMapping/>
  </p:clrMapOvr>
  <p:transition advClick="0" advTm="18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082FD9A-CC01-17C6-3B64-D80FC7AD17D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82" y="0"/>
            <a:ext cx="1216951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58C9BD-CF1C-42CC-93A4-7641316B4B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04844" y="162111"/>
            <a:ext cx="8419383" cy="2322296"/>
          </a:xfrm>
          <a:solidFill>
            <a:schemeClr val="bg1">
              <a:alpha val="50000"/>
            </a:schemeClr>
          </a:solidFill>
        </p:spPr>
        <p:txBody>
          <a:bodyPr>
            <a:normAutofit/>
          </a:bodyPr>
          <a:lstStyle/>
          <a:p>
            <a:pPr marL="0" indent="0" algn="r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48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shrimps, squids, and clams, off they swam.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83E71D3-17DA-127F-D5F3-4D1D8464ED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41731" y="-10081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506868"/>
      </p:ext>
    </p:extLst>
  </p:cSld>
  <p:clrMapOvr>
    <a:masterClrMapping/>
  </p:clrMapOvr>
  <p:transition advClick="0" advTm="1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2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3B219A7-9358-0AB7-390B-10D4A39D7F78}"/>
              </a:ext>
            </a:extLst>
          </p:cNvPr>
          <p:cNvSpPr txBox="1">
            <a:spLocks/>
          </p:cNvSpPr>
          <p:nvPr/>
        </p:nvSpPr>
        <p:spPr>
          <a:xfrm>
            <a:off x="700345" y="449444"/>
            <a:ext cx="4924601" cy="6034484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sz="4800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elephants and baby calves did almost 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sz="4800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jump with a trump and a bump - off they did thump.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BD92DB8-DBB7-324E-80A2-F625A24A263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67" t="23549"/>
          <a:stretch/>
        </p:blipFill>
        <p:spPr bwMode="auto">
          <a:xfrm flipH="1">
            <a:off x="5902036" y="674255"/>
            <a:ext cx="6197602" cy="5247592"/>
          </a:xfrm>
          <a:prstGeom prst="rect">
            <a:avLst/>
          </a:prstGeom>
          <a:noFill/>
          <a:ln w="12700">
            <a:noFill/>
          </a:ln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85CDE15-E291-5639-BB33-4DAF8DD92F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05500" y="-9642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019050"/>
      </p:ext>
    </p:extLst>
  </p:cSld>
  <p:clrMapOvr>
    <a:masterClrMapping/>
  </p:clrMapOvr>
  <p:transition advClick="0" advTm="2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9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CB1BE70-05A7-6C91-701E-BA7B2A09A0C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1985" y="745601"/>
            <a:ext cx="9290649" cy="522400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58C9BD-CF1C-42CC-93A4-7641316B4B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338" y="246323"/>
            <a:ext cx="11415885" cy="1470334"/>
          </a:xfrm>
          <a:solidFill>
            <a:schemeClr val="bg1">
              <a:alpha val="50000"/>
            </a:schemeClr>
          </a:solidFill>
        </p:spPr>
        <p:txBody>
          <a:bodyPr>
            <a:normAutofit lnSpcReduction="10000"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48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With their wings, flamingos and flying things – 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DCEDFB0-5D60-68CB-39D9-C4F4377D2930}"/>
              </a:ext>
            </a:extLst>
          </p:cNvPr>
          <p:cNvSpPr txBox="1">
            <a:spLocks/>
          </p:cNvSpPr>
          <p:nvPr/>
        </p:nvSpPr>
        <p:spPr>
          <a:xfrm>
            <a:off x="623714" y="5764335"/>
            <a:ext cx="10892553" cy="877994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sz="4800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off in a flock with a flip they did flap.</a:t>
            </a:r>
            <a:endParaRPr lang="en-US" sz="3200" dirty="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559481E-E7A1-24F6-E2A2-0BD101CBCD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37384" y="-10257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759364"/>
      </p:ext>
    </p:extLst>
  </p:cSld>
  <p:clrMapOvr>
    <a:masterClrMapping/>
  </p:clrMapOvr>
  <p:transition advClick="0" advTm="26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39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2271485-F399-F3EF-53D7-5CD7BA52D71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28" y="64655"/>
            <a:ext cx="10702922" cy="6019796"/>
          </a:xfrm>
          <a:prstGeom prst="rect">
            <a:avLst/>
          </a:prstGeom>
          <a:noFill/>
          <a:ln w="19050">
            <a:noFill/>
          </a:ln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5815656-9522-73C8-5DC4-64C88E7C66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6400" y="5055534"/>
            <a:ext cx="11683999" cy="1696249"/>
          </a:xfrm>
          <a:noFill/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48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With a snip and a snap and a clip and a clap the turtles crept into the woods.</a:t>
            </a: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7EF7836-A319-2BA9-9E63-9BA2C5E11A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94485" y="-990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276578"/>
      </p:ext>
    </p:extLst>
  </p:cSld>
  <p:clrMapOvr>
    <a:masterClrMapping/>
  </p:clrMapOvr>
  <p:transition advClick="0" advTm="2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5856A42-E6AA-4630-19A5-8DD712F5158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434" y="752472"/>
            <a:ext cx="9401685" cy="5292511"/>
          </a:xfrm>
          <a:prstGeom prst="rect">
            <a:avLst/>
          </a:prstGeom>
          <a:noFill/>
          <a:ln w="19050">
            <a:noFill/>
          </a:ln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5815656-9522-73C8-5DC4-64C88E7C66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6327" y="141788"/>
            <a:ext cx="11683999" cy="901921"/>
          </a:xfrm>
          <a:noFill/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48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Romp, tromp, stomp, clomp - 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CF83442-1FA5-5548-BB70-F81AA13E0CCB}"/>
              </a:ext>
            </a:extLst>
          </p:cNvPr>
          <p:cNvSpPr txBox="1">
            <a:spLocks/>
          </p:cNvSpPr>
          <p:nvPr/>
        </p:nvSpPr>
        <p:spPr>
          <a:xfrm>
            <a:off x="0" y="6022109"/>
            <a:ext cx="12191999" cy="923636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sz="4800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hippopotamuses did tromp into the ponds.</a:t>
            </a:r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6B5288C-2E91-9D73-E3AD-7B34CA0642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81869" y="-10092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945072"/>
      </p:ext>
    </p:extLst>
  </p:cSld>
  <p:clrMapOvr>
    <a:masterClrMapping/>
  </p:clrMapOvr>
  <p:transition advClick="0" advTm="18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0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B80F039-5147-D4C6-5AAB-2562EF51C8E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25" t="30131" r="1885"/>
          <a:stretch/>
        </p:blipFill>
        <p:spPr bwMode="auto">
          <a:xfrm>
            <a:off x="5940670" y="1840258"/>
            <a:ext cx="6474070" cy="501774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58C9BD-CF1C-42CC-93A4-7641316B4B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3825" y="320730"/>
            <a:ext cx="9185398" cy="2387976"/>
          </a:xfrm>
          <a:noFill/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en-US" sz="48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Noah and his family gasped at the new world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BB1D450-D05E-0962-8B12-A88773634BE4}"/>
              </a:ext>
            </a:extLst>
          </p:cNvPr>
          <p:cNvSpPr txBox="1">
            <a:spLocks/>
          </p:cNvSpPr>
          <p:nvPr/>
        </p:nvSpPr>
        <p:spPr>
          <a:xfrm>
            <a:off x="553825" y="2708706"/>
            <a:ext cx="5785629" cy="3936283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sz="4800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with fresh smells, fresh grass, and grand plants.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31301F0-324C-087A-EE9D-FD91DD6904B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488"/>
          <a:stretch/>
        </p:blipFill>
        <p:spPr>
          <a:xfrm>
            <a:off x="8425916" y="3005775"/>
            <a:ext cx="3574209" cy="3737925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CAAEA76-989F-A191-DB64-5CADFEAE2F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520612" y="-103725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836643"/>
      </p:ext>
    </p:extLst>
  </p:cSld>
  <p:clrMapOvr>
    <a:masterClrMapping/>
  </p:clrMapOvr>
  <p:transition advClick="0" advTm="2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6667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7C8CC70-E8B0-4BBA-9D73-AFB9945FCF11}"/>
              </a:ext>
            </a:extLst>
          </p:cNvPr>
          <p:cNvSpPr txBox="1"/>
          <p:nvPr/>
        </p:nvSpPr>
        <p:spPr>
          <a:xfrm>
            <a:off x="1559678" y="2045590"/>
            <a:ext cx="9275100" cy="32753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4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</a:t>
            </a:r>
            <a:r>
              <a:rPr lang="en-US" sz="4800" b="1" dirty="0">
                <a:solidFill>
                  <a:srgbClr val="FF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en-US" sz="4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 			pl</a:t>
            </a:r>
            <a:r>
              <a:rPr lang="en-US" sz="4800" b="1" dirty="0">
                <a:solidFill>
                  <a:srgbClr val="FF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n-US" sz="4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 			dr</a:t>
            </a:r>
            <a:r>
              <a:rPr lang="en-US" sz="4800" b="1" dirty="0">
                <a:solidFill>
                  <a:srgbClr val="FF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en-US" sz="4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 dr</a:t>
            </a:r>
            <a:r>
              <a:rPr lang="en-US" sz="4800" b="1" dirty="0">
                <a:solidFill>
                  <a:srgbClr val="FF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n-US" sz="4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 			fl</a:t>
            </a:r>
            <a:r>
              <a:rPr lang="en-US" sz="4800" b="1" dirty="0">
                <a:solidFill>
                  <a:srgbClr val="FF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en-US" sz="4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 			fl</a:t>
            </a:r>
            <a:r>
              <a:rPr lang="en-US" sz="4800" b="1" dirty="0">
                <a:solidFill>
                  <a:srgbClr val="FF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n-US" sz="4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 fl</a:t>
            </a:r>
            <a:r>
              <a:rPr lang="en-US" sz="4800" b="1" dirty="0">
                <a:solidFill>
                  <a:srgbClr val="FF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en-US" sz="4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 			cl</a:t>
            </a:r>
            <a:r>
              <a:rPr lang="en-US" sz="4800" b="1" dirty="0">
                <a:solidFill>
                  <a:srgbClr val="FF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en-US" sz="4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 			cl</a:t>
            </a:r>
            <a:r>
              <a:rPr lang="en-US" sz="4800" b="1" dirty="0">
                <a:solidFill>
                  <a:srgbClr val="FF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en-US" sz="4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endParaRPr lang="en-US" sz="4800" b="1" dirty="0">
              <a:solidFill>
                <a:srgbClr val="00B050"/>
              </a:solidFill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1C7EE36-791B-4D33-99DD-A7D4A9EE481B}"/>
              </a:ext>
            </a:extLst>
          </p:cNvPr>
          <p:cNvSpPr txBox="1">
            <a:spLocks/>
          </p:cNvSpPr>
          <p:nvPr/>
        </p:nvSpPr>
        <p:spPr>
          <a:xfrm>
            <a:off x="1524000" y="867747"/>
            <a:ext cx="9144000" cy="92205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New Words to Read</a:t>
            </a:r>
            <a:endParaRPr lang="en-US" sz="5400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AC50CC8-9F09-C14B-8D50-7ACA707B36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96178" y="-10140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219995"/>
      </p:ext>
    </p:extLst>
  </p:cSld>
  <p:clrMapOvr>
    <a:masterClrMapping/>
  </p:clrMapOvr>
  <p:transition advClick="0" advTm="285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E0C6645-8975-30A3-D7CE-0C262866DAE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" y="0"/>
            <a:ext cx="12192001" cy="6858000"/>
          </a:xfrm>
          <a:prstGeom prst="rect">
            <a:avLst/>
          </a:prstGeom>
          <a:noFill/>
          <a:ln w="19050">
            <a:noFill/>
          </a:ln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58C9BD-CF1C-42CC-93A4-7641316B4B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01208" y="829005"/>
            <a:ext cx="6517148" cy="2324742"/>
          </a:xfrm>
          <a:solidFill>
            <a:schemeClr val="bg1">
              <a:alpha val="50000"/>
            </a:schemeClr>
          </a:solidFill>
        </p:spPr>
        <p:txBody>
          <a:bodyPr>
            <a:normAutofit fontScale="85000" lnSpcReduction="10000"/>
          </a:bodyPr>
          <a:lstStyle/>
          <a:p>
            <a:pPr marL="0" indent="0" algn="r">
              <a:lnSpc>
                <a:spcPct val="110000"/>
              </a:lnSpc>
              <a:spcBef>
                <a:spcPts val="600"/>
              </a:spcBef>
              <a:buNone/>
            </a:pPr>
            <a:r>
              <a:rPr lang="en-US" sz="48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God promised he would never again flood </a:t>
            </a:r>
          </a:p>
          <a:p>
            <a:pPr marL="0" indent="0" algn="r">
              <a:lnSpc>
                <a:spcPct val="110000"/>
              </a:lnSpc>
              <a:spcBef>
                <a:spcPts val="600"/>
              </a:spcBef>
              <a:buNone/>
            </a:pPr>
            <a:r>
              <a:rPr lang="en-US" sz="48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earth.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32DE2B4-3083-0089-C857-B1F31CF065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41730" y="-9554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730234"/>
      </p:ext>
    </p:extLst>
  </p:cSld>
  <p:clrMapOvr>
    <a:masterClrMapping/>
  </p:clrMapOvr>
  <p:transition advClick="0" advTm="1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3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58C9BD-CF1C-42CC-93A4-7641316B4B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263" y="268288"/>
            <a:ext cx="11982092" cy="879025"/>
          </a:xfrm>
          <a:solidFill>
            <a:schemeClr val="bg1">
              <a:alpha val="50000"/>
            </a:schemeClr>
          </a:solidFill>
        </p:spPr>
        <p:txBody>
          <a:bodyPr>
            <a:normAutofit/>
          </a:bodyPr>
          <a:lstStyle/>
          <a:p>
            <a:pPr marL="0" indent="0" algn="ctr">
              <a:lnSpc>
                <a:spcPct val="110000"/>
              </a:lnSpc>
              <a:spcBef>
                <a:spcPts val="600"/>
              </a:spcBef>
              <a:buNone/>
            </a:pPr>
            <a:r>
              <a:rPr lang="en-US" sz="48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 smiled on the new world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3E6EA8B-35AB-02CE-B14E-16972740175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9841" y="923028"/>
            <a:ext cx="9188757" cy="5173584"/>
          </a:xfrm>
          <a:prstGeom prst="rect">
            <a:avLst/>
          </a:prstGeom>
          <a:noFill/>
          <a:ln w="19050">
            <a:noFill/>
          </a:ln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EACCED5-4C3B-A3F7-417B-08F684EDC306}"/>
              </a:ext>
            </a:extLst>
          </p:cNvPr>
          <p:cNvSpPr txBox="1">
            <a:spLocks/>
          </p:cNvSpPr>
          <p:nvPr/>
        </p:nvSpPr>
        <p:spPr>
          <a:xfrm>
            <a:off x="106393" y="5872584"/>
            <a:ext cx="11921705" cy="985416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sz="4800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with a big, beautiful rainbow.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8871DCF-4040-9C21-6D80-4BA263E5B8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05501" y="-9642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193170"/>
      </p:ext>
    </p:extLst>
  </p:cSld>
  <p:clrMapOvr>
    <a:masterClrMapping/>
  </p:clrMapOvr>
  <p:transition advClick="0" advTm="19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58C9BD-CF1C-42CC-93A4-7641316B4B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80587" y="2164702"/>
            <a:ext cx="4030825" cy="1442513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66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End</a:t>
            </a:r>
            <a:endParaRPr lang="en-US" sz="4400" b="1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FD6706C-599A-4184-9597-CE1107B91CB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3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199" y="-10159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35920"/>
      </p:ext>
    </p:extLst>
  </p:cSld>
  <p:clrMapOvr>
    <a:masterClrMapping/>
  </p:clrMapOvr>
  <p:transition advClick="0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7">
            <a:extLst>
              <a:ext uri="{FF2B5EF4-FFF2-40B4-BE49-F238E27FC236}">
                <a16:creationId xmlns:a16="http://schemas.microsoft.com/office/drawing/2014/main" id="{B99D8B90-A371-462E-9D78-0061953FD2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73330" y="1048394"/>
            <a:ext cx="8828087" cy="4688172"/>
          </a:xfrm>
          <a:solidFill>
            <a:schemeClr val="bg1"/>
          </a:solidFill>
        </p:spPr>
        <p:txBody>
          <a:bodyPr>
            <a:normAutofit/>
          </a:bodyPr>
          <a:lstStyle/>
          <a:p>
            <a:pPr eaLnBrk="1" hangingPunct="1"/>
            <a:r>
              <a:rPr lang="en-US" altLang="en-US" sz="44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1.11 Story Without </a:t>
            </a:r>
            <a:r>
              <a:rPr lang="en-US" altLang="en-US" sz="4400" dirty="0">
                <a:latin typeface="Microsoft New Tai Lue" panose="020B0502040204020203" pitchFamily="34" charset="0"/>
                <a:ea typeface="Calibri" panose="020F0502020204030204" pitchFamily="34" charset="0"/>
                <a:cs typeface="Microsoft New Tai Lue" panose="020B0502040204020203" pitchFamily="34" charset="0"/>
              </a:rPr>
              <a:t>I</a:t>
            </a:r>
            <a:r>
              <a:rPr lang="en-US" altLang="en-US" sz="44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llustrations</a:t>
            </a:r>
            <a:endParaRPr lang="en-US" altLang="en-US" sz="4400" b="1" dirty="0"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eaLnBrk="1" hangingPunct="1"/>
            <a:endParaRPr lang="en-US" altLang="en-US" sz="4400" b="1" dirty="0"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6000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Drip, Drop, </a:t>
            </a:r>
          </a:p>
          <a:p>
            <a:pPr eaLnBrk="1" hangingPunct="1"/>
            <a:r>
              <a:rPr lang="en-US" altLang="en-US" sz="6000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Stomp, Clomp</a:t>
            </a: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715C41D-8A3C-5B8E-A95B-1C66D67716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07225" y="-992155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Click="0" advTm="1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58C9BD-CF1C-42CC-93A4-7641316B4B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1000" y="875803"/>
            <a:ext cx="10169438" cy="5259778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en-US" sz="40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God remembered that ark floating alone upon the waters.</a:t>
            </a:r>
          </a:p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en-US" sz="40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With a plip and a plop </a:t>
            </a:r>
          </a:p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en-US" sz="40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 drip and a drop, </a:t>
            </a:r>
          </a:p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en-US" sz="40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that big, old ship came to a stop.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49D08FB-EFE3-6A5A-9D4C-89B1CD74E2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12069" y="-96129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807349"/>
      </p:ext>
    </p:extLst>
  </p:cSld>
  <p:clrMapOvr>
    <a:masterClrMapping/>
  </p:clrMapOvr>
  <p:transition advClick="0" advTm="18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58C9BD-CF1C-42CC-93A4-7641316B4B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83" y="832670"/>
            <a:ext cx="10738781" cy="5259778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en-US" sz="40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Noah opened the ark door, and God said, “Come out.” Splash, crash – off at last. </a:t>
            </a:r>
          </a:p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en-US" sz="40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a blast! So glad!</a:t>
            </a:r>
          </a:p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en-US" sz="40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With a flip and a flop, the frogs did hop into the ponds and swim off.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A92E2FB-8CD8-E286-3D88-85EF6CAACF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597769" y="-1046285"/>
            <a:ext cx="609600" cy="633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283499"/>
      </p:ext>
    </p:extLst>
  </p:cSld>
  <p:clrMapOvr>
    <a:masterClrMapping/>
  </p:clrMapOvr>
  <p:transition advClick="0" advTm="2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58C9BD-CF1C-42CC-93A4-7641316B4B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1000" y="875803"/>
            <a:ext cx="10169438" cy="5259778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en-US" sz="40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shrimps, squids, and clams, </a:t>
            </a:r>
          </a:p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en-US" sz="40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off they swam.</a:t>
            </a:r>
          </a:p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en-US" sz="40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elephants and baby calves did almost jump with a trump and a bump off they did thump.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E3E579E-46E6-1284-E538-05C4679C40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557935" y="-10092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368461"/>
      </p:ext>
    </p:extLst>
  </p:cSld>
  <p:clrMapOvr>
    <a:masterClrMapping/>
  </p:clrMapOvr>
  <p:transition advClick="0" advTm="18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58C9BD-CF1C-42CC-93A4-7641316B4B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4350" y="875803"/>
            <a:ext cx="11107130" cy="5259778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en-US" sz="40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With their wings, flamingos and flying things - off in a flock with a flip they did flap.</a:t>
            </a:r>
          </a:p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en-US" sz="40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With a snip and a snap and a clip and a clap, the turtles crept into the woods.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5119BB5-5A0E-7EE5-77F4-A7A8F55632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60377" y="-9818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488667"/>
      </p:ext>
    </p:extLst>
  </p:cSld>
  <p:clrMapOvr>
    <a:masterClrMapping/>
  </p:clrMapOvr>
  <p:transition advClick="0" advTm="2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58C9BD-CF1C-42CC-93A4-7641316B4B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5740" y="755033"/>
            <a:ext cx="11727180" cy="5259778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en-US" sz="40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Romp, tromp, stomp, clomp – </a:t>
            </a:r>
          </a:p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en-US" sz="40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hippopotamuses did tromp into </a:t>
            </a:r>
          </a:p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en-US" sz="40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ponds.</a:t>
            </a:r>
          </a:p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en-US" sz="40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Noah and his family gasped at the new world with fresh smells, fresh grass, and grand plants.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689F3BA-B6E0-9404-42A7-F21F386CFC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17975" y="-10932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948598"/>
      </p:ext>
    </p:extLst>
  </p:cSld>
  <p:clrMapOvr>
    <a:masterClrMapping/>
  </p:clrMapOvr>
  <p:transition advClick="0" advTm="2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58C9BD-CF1C-42CC-93A4-7641316B4B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1000" y="875803"/>
            <a:ext cx="10169438" cy="5259778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en-US" sz="40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God promised he would never again flood the earth.</a:t>
            </a:r>
          </a:p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en-US" sz="40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 smiled on the new world with a big, beautiful rainbow.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3431A37-1341-FD42-30F1-E1DB6520A8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553809" y="-95543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802199"/>
      </p:ext>
    </p:extLst>
  </p:cSld>
  <p:clrMapOvr>
    <a:masterClrMapping/>
  </p:clrMapOvr>
  <p:transition advClick="0" advTm="1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7C8CC70-E8B0-4BBA-9D73-AFB9945FCF11}"/>
              </a:ext>
            </a:extLst>
          </p:cNvPr>
          <p:cNvSpPr txBox="1"/>
          <p:nvPr/>
        </p:nvSpPr>
        <p:spPr>
          <a:xfrm>
            <a:off x="1231875" y="1605643"/>
            <a:ext cx="10275764" cy="34805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4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spl</a:t>
            </a:r>
            <a:r>
              <a:rPr lang="en-US" sz="4800" b="1" dirty="0">
                <a:solidFill>
                  <a:srgbClr val="FF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en-US" sz="4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			cr</a:t>
            </a:r>
            <a:r>
              <a:rPr lang="en-US" sz="4800" b="1" dirty="0">
                <a:solidFill>
                  <a:srgbClr val="FF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en-US" sz="4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			l</a:t>
            </a:r>
            <a:r>
              <a:rPr lang="en-US" sz="4800" b="1" dirty="0">
                <a:solidFill>
                  <a:srgbClr val="FF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en-US" sz="4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 </a:t>
            </a: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4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bl</a:t>
            </a:r>
            <a:r>
              <a:rPr lang="en-US" sz="4800" b="1" dirty="0">
                <a:solidFill>
                  <a:srgbClr val="FF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en-US" sz="4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			fr</a:t>
            </a:r>
            <a:r>
              <a:rPr lang="en-US" sz="4800" b="1" dirty="0">
                <a:solidFill>
                  <a:srgbClr val="FF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n-US" sz="4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gs			p</a:t>
            </a:r>
            <a:r>
              <a:rPr lang="en-US" sz="4800" b="1" dirty="0">
                <a:solidFill>
                  <a:srgbClr val="FF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n-US" sz="4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nds	</a:t>
            </a: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4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gl</a:t>
            </a:r>
            <a:r>
              <a:rPr lang="en-US" sz="4800" b="1" dirty="0">
                <a:solidFill>
                  <a:srgbClr val="FF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en-US" sz="4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 			st</a:t>
            </a:r>
            <a:r>
              <a:rPr lang="en-US" sz="4800" b="1" dirty="0">
                <a:solidFill>
                  <a:srgbClr val="FF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n-US" sz="4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			shr</a:t>
            </a:r>
            <a:r>
              <a:rPr lang="en-US" sz="4800" b="1" dirty="0">
                <a:solidFill>
                  <a:srgbClr val="FF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en-US" sz="4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mps	</a:t>
            </a:r>
            <a:endParaRPr lang="en-US" sz="4800" b="1" dirty="0">
              <a:solidFill>
                <a:srgbClr val="00B050"/>
              </a:solidFill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5F7AC0E-DFD2-2A5C-824E-047F42C842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07094" y="-104921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044210"/>
      </p:ext>
    </p:extLst>
  </p:cSld>
  <p:clrMapOvr>
    <a:masterClrMapping/>
  </p:clrMapOvr>
  <p:transition advClick="0" advTm="29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7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58C9BD-CF1C-42CC-93A4-7641316B4B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07080" y="2426653"/>
            <a:ext cx="5577840" cy="2004695"/>
          </a:xfrm>
        </p:spPr>
        <p:txBody>
          <a:bodyPr anchor="ctr" anchorCtr="1"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96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End</a:t>
            </a:r>
            <a:endParaRPr lang="en-US" sz="9600" b="1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B570921-7C28-4ECB-9B21-1E9668C1B4A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8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-102532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012286"/>
      </p:ext>
    </p:extLst>
  </p:cSld>
  <p:clrMapOvr>
    <a:masterClrMapping/>
  </p:clrMapOvr>
  <p:transition advClick="0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8" presetClass="entr" presetSubtype="0" ac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0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E4052C0-720A-4E75-B79C-23E2D69DB0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8242" y="1349858"/>
            <a:ext cx="9315516" cy="3946042"/>
          </a:xfrm>
        </p:spPr>
        <p:txBody>
          <a:bodyPr anchor="ctr" anchorCtr="1">
            <a:noAutofit/>
          </a:bodyPr>
          <a:lstStyle/>
          <a:p>
            <a:pPr marL="0" indent="0" algn="ctr">
              <a:lnSpc>
                <a:spcPct val="100000"/>
              </a:lnSpc>
              <a:buNone/>
            </a:pPr>
            <a:endParaRPr lang="en-US" b="1" dirty="0">
              <a:latin typeface="Century Gothic" panose="020B0502020202020204" pitchFamily="34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US" b="1" dirty="0">
                <a:latin typeface="Century Gothic" panose="020B0502020202020204" pitchFamily="34" charset="0"/>
                <a:cs typeface="Times New Roman" panose="02020603050405020304" pitchFamily="18" charset="0"/>
              </a:rPr>
              <a:t>Story: </a:t>
            </a:r>
            <a:r>
              <a:rPr lang="en-US" dirty="0">
                <a:latin typeface="Century Gothic" panose="020B0502020202020204" pitchFamily="34" charset="0"/>
                <a:cs typeface="Times New Roman" panose="02020603050405020304" pitchFamily="18" charset="0"/>
              </a:rPr>
              <a:t>Carol Hale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US" b="1" dirty="0">
                <a:latin typeface="Century Gothic" panose="020B0502020202020204" pitchFamily="34" charset="0"/>
                <a:cs typeface="Times New Roman" panose="02020603050405020304" pitchFamily="18" charset="0"/>
              </a:rPr>
              <a:t>Illustrations:</a:t>
            </a:r>
            <a:r>
              <a:rPr lang="en-US" dirty="0"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Microsoft New Tai Lue" panose="020B0502040204020203" pitchFamily="34" charset="0"/>
                <a:cs typeface="Microsoft New Tai Lue" panose="020B0502040204020203" pitchFamily="34" charset="0"/>
              </a:rPr>
              <a:t>I</a:t>
            </a:r>
            <a:r>
              <a:rPr lang="en-US" dirty="0">
                <a:latin typeface="Century Gothic" panose="020B0502020202020204" pitchFamily="34" charset="0"/>
                <a:cs typeface="Times New Roman" panose="02020603050405020304" pitchFamily="18" charset="0"/>
              </a:rPr>
              <a:t>van </a:t>
            </a:r>
            <a:r>
              <a:rPr lang="en-US" dirty="0" err="1">
                <a:latin typeface="Century Gothic" panose="020B0502020202020204" pitchFamily="34" charset="0"/>
                <a:cs typeface="Times New Roman" panose="02020603050405020304" pitchFamily="18" charset="0"/>
              </a:rPr>
              <a:t>Mader</a:t>
            </a:r>
            <a:endParaRPr lang="en-US" dirty="0">
              <a:latin typeface="Century Gothic" panose="020B0502020202020204" pitchFamily="34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US" b="1" dirty="0">
                <a:latin typeface="Century Gothic" panose="020B0502020202020204" pitchFamily="34" charset="0"/>
                <a:cs typeface="Times New Roman" panose="02020603050405020304" pitchFamily="18" charset="0"/>
              </a:rPr>
              <a:t>Power Point arrangements</a:t>
            </a:r>
            <a:r>
              <a:rPr lang="en-US" dirty="0">
                <a:latin typeface="Century Gothic" panose="020B0502020202020204" pitchFamily="34" charset="0"/>
                <a:cs typeface="Times New Roman" panose="02020603050405020304" pitchFamily="18" charset="0"/>
              </a:rPr>
              <a:t>: Steve March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US" dirty="0">
                <a:latin typeface="Century Gothic" panose="020B0502020202020204" pitchFamily="34" charset="0"/>
                <a:cs typeface="Times New Roman" panose="02020603050405020304" pitchFamily="18" charset="0"/>
                <a:hlinkClick r:id="rId2"/>
              </a:rPr>
              <a:t>www.EasyReadEnglish.com</a:t>
            </a:r>
            <a:endParaRPr lang="en-US" dirty="0">
              <a:latin typeface="Century Gothic" panose="020B0502020202020204" pitchFamily="34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US" dirty="0">
                <a:latin typeface="Century Gothic" panose="020B0502020202020204" pitchFamily="34" charset="0"/>
                <a:cs typeface="Times New Roman" panose="02020603050405020304" pitchFamily="18" charset="0"/>
                <a:hlinkClick r:id="rId2"/>
              </a:rPr>
              <a:t>www.EZReadEnglish.org/lower-levels</a:t>
            </a:r>
            <a:endParaRPr lang="en-US" dirty="0"/>
          </a:p>
          <a:p>
            <a:pPr marL="0" indent="0" algn="ctr">
              <a:lnSpc>
                <a:spcPct val="100000"/>
              </a:lnSpc>
              <a:buNone/>
            </a:pPr>
            <a:endParaRPr lang="en-US" dirty="0"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7242347"/>
      </p:ext>
    </p:extLst>
  </p:cSld>
  <p:clrMapOvr>
    <a:masterClrMapping/>
  </p:clrMapOvr>
  <p:transition advClick="0" advTm="7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392" descr="P134TB501#y1">
            <a:extLst>
              <a:ext uri="{FF2B5EF4-FFF2-40B4-BE49-F238E27FC236}">
                <a16:creationId xmlns:a16="http://schemas.microsoft.com/office/drawing/2014/main" id="{8EE1D50D-9958-1E30-FBC5-454F9225CE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4222" y="2780202"/>
            <a:ext cx="1524000" cy="1104900"/>
          </a:xfrm>
          <a:prstGeom prst="rect">
            <a:avLst/>
          </a:prstGeom>
          <a:noFill/>
          <a:ln w="9525" cap="flat" cmpd="sng" algn="ctr">
            <a:solidFill>
              <a:prstClr val="black">
                <a:alpha val="0"/>
              </a:prst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7200" b="1" dirty="0" err="1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ey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P133#y1">
            <a:extLst>
              <a:ext uri="{FF2B5EF4-FFF2-40B4-BE49-F238E27FC236}">
                <a16:creationId xmlns:a16="http://schemas.microsoft.com/office/drawing/2014/main" id="{A977427E-E287-3B2B-33DA-88A131468E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7073" y="2660187"/>
            <a:ext cx="1960245" cy="168338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P135#y1">
            <a:extLst>
              <a:ext uri="{FF2B5EF4-FFF2-40B4-BE49-F238E27FC236}">
                <a16:creationId xmlns:a16="http://schemas.microsoft.com/office/drawing/2014/main" id="{D41D9E63-7690-83BA-ED74-C31934C3C9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9700" y="2968797"/>
            <a:ext cx="1784350" cy="137477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 Box 1392" descr="P134TB501#y1">
            <a:extLst>
              <a:ext uri="{FF2B5EF4-FFF2-40B4-BE49-F238E27FC236}">
                <a16:creationId xmlns:a16="http://schemas.microsoft.com/office/drawing/2014/main" id="{4997556A-BE13-0846-3829-E86C0A242B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31036" y="2780202"/>
            <a:ext cx="3845335" cy="1104900"/>
          </a:xfrm>
          <a:prstGeom prst="rect">
            <a:avLst/>
          </a:prstGeom>
          <a:noFill/>
          <a:ln w="9525" cap="flat" cmpd="sng" algn="ctr">
            <a:solidFill>
              <a:prstClr val="black">
                <a:alpha val="0"/>
              </a:prst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72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monk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C040523-0018-038D-363B-8CC4FEDE1C7E}"/>
              </a:ext>
            </a:extLst>
          </p:cNvPr>
          <p:cNvSpPr txBox="1"/>
          <p:nvPr/>
        </p:nvSpPr>
        <p:spPr>
          <a:xfrm>
            <a:off x="675899" y="1591099"/>
            <a:ext cx="1104096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Designed to help new, struggling, and especially dyslexic learners, </a:t>
            </a:r>
            <a:r>
              <a:rPr lang="en-US" b="1" i="1" u="sng" dirty="0">
                <a:latin typeface="Century Gothic" panose="020B0502020202020204" pitchFamily="34" charset="0"/>
                <a:ea typeface="Times New Roman" panose="02020603050405020304" pitchFamily="18" charset="0"/>
              </a:rPr>
              <a:t>Easy Breezy Reading</a:t>
            </a:r>
            <a:r>
              <a:rPr lang="en-US" dirty="0">
                <a:latin typeface="Century Gothic" panose="020B0502020202020204" pitchFamily="34" charset="0"/>
                <a:ea typeface="Times New Roman" panose="02020603050405020304" pitchFamily="18" charset="0"/>
              </a:rPr>
              <a:t> is</a:t>
            </a:r>
            <a:r>
              <a:rPr lang="en-US" sz="18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 broken up into </a:t>
            </a:r>
            <a:r>
              <a:rPr lang="en-US" sz="1800" b="1" i="1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Laughing Letters </a:t>
            </a:r>
            <a:r>
              <a:rPr lang="en-US" sz="18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and </a:t>
            </a:r>
            <a:r>
              <a:rPr lang="en-US" sz="1800" b="1" i="1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Funny Phonograms</a:t>
            </a:r>
            <a:r>
              <a:rPr lang="en-US" sz="18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. </a:t>
            </a:r>
            <a:r>
              <a:rPr lang="en-US" dirty="0">
                <a:latin typeface="Century Gothic" panose="020B0502020202020204" pitchFamily="34" charset="0"/>
                <a:ea typeface="Times New Roman" panose="02020603050405020304" pitchFamily="18" charset="0"/>
              </a:rPr>
              <a:t>Both tools use</a:t>
            </a:r>
            <a:r>
              <a:rPr lang="en-US" sz="18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 illustrated patterns that mimic the shapes of the letters to give your students one more sense to link the phonetic sound of the letters. 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C18B344-D8E9-E44D-ED10-A418E75EDB8E}"/>
              </a:ext>
            </a:extLst>
          </p:cNvPr>
          <p:cNvSpPr txBox="1"/>
          <p:nvPr/>
        </p:nvSpPr>
        <p:spPr>
          <a:xfrm>
            <a:off x="675900" y="683578"/>
            <a:ext cx="11040969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i="1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Another important teaching tool…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200" b="1" i="1" u="sng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Easy Breezy Reading</a:t>
            </a:r>
            <a:r>
              <a:rPr lang="en-US" sz="32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   </a:t>
            </a:r>
            <a:r>
              <a:rPr lang="en-US" sz="1800" i="1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(</a:t>
            </a:r>
            <a:r>
              <a:rPr lang="en-US" sz="1800" i="1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hlinkClick r:id="rId4"/>
              </a:rPr>
              <a:t>https://www.easybreezyreading.com</a:t>
            </a:r>
            <a:r>
              <a:rPr lang="en-US" sz="1800" i="1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DABFD0A-F5F8-F87E-6DCD-DA86FE756761}"/>
              </a:ext>
            </a:extLst>
          </p:cNvPr>
          <p:cNvSpPr txBox="1"/>
          <p:nvPr/>
        </p:nvSpPr>
        <p:spPr>
          <a:xfrm>
            <a:off x="675899" y="5368234"/>
            <a:ext cx="10529984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You can procure </a:t>
            </a:r>
            <a:r>
              <a:rPr lang="en-US" sz="1800" b="1" i="1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Laughing Letters </a:t>
            </a:r>
            <a:r>
              <a:rPr lang="en-US" sz="18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or </a:t>
            </a:r>
            <a:r>
              <a:rPr lang="en-US" sz="1800" b="1" i="1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Funny Phonograms</a:t>
            </a:r>
            <a:r>
              <a:rPr lang="en-US" dirty="0">
                <a:latin typeface="Century Gothic" panose="020B0502020202020204" pitchFamily="34" charset="0"/>
                <a:ea typeface="Times New Roman" panose="02020603050405020304" pitchFamily="18" charset="0"/>
              </a:rPr>
              <a:t> through our website.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i="1" dirty="0">
                <a:latin typeface="Century Gothic" panose="020B0502020202020204" pitchFamily="34" charset="0"/>
                <a:ea typeface="Times New Roman" panose="02020603050405020304" pitchFamily="18" charset="0"/>
                <a:hlinkClick r:id="rId4"/>
              </a:rPr>
              <a:t>https://www.easybreezyreading.com/curriculum</a:t>
            </a:r>
            <a:endParaRPr lang="en-US" i="1" dirty="0">
              <a:latin typeface="Century Gothic" panose="020B0502020202020204" pitchFamily="34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E9FE0AE-879D-28C1-6BA9-FD3C929EA3CF}"/>
              </a:ext>
            </a:extLst>
          </p:cNvPr>
          <p:cNvSpPr txBox="1"/>
          <p:nvPr/>
        </p:nvSpPr>
        <p:spPr>
          <a:xfrm>
            <a:off x="675899" y="4388141"/>
            <a:ext cx="105299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Century Gothic" panose="020B0502020202020204" pitchFamily="34" charset="0"/>
                <a:ea typeface="Times New Roman" panose="02020603050405020304" pitchFamily="18" charset="0"/>
              </a:rPr>
              <a:t>Our scope and sequence matches Easy Read English Lower Levels. Progressing through the </a:t>
            </a:r>
            <a:r>
              <a:rPr lang="en-US" b="1" i="1" u="sng" dirty="0">
                <a:latin typeface="Century Gothic" panose="020B0502020202020204" pitchFamily="34" charset="0"/>
                <a:ea typeface="Times New Roman" panose="02020603050405020304" pitchFamily="18" charset="0"/>
              </a:rPr>
              <a:t>Easy Breezy Reading</a:t>
            </a:r>
            <a:r>
              <a:rPr lang="en-US" dirty="0">
                <a:latin typeface="Century Gothic" panose="020B0502020202020204" pitchFamily="34" charset="0"/>
                <a:ea typeface="Times New Roman" panose="02020603050405020304" pitchFamily="18" charset="0"/>
              </a:rPr>
              <a:t> curriculum is sure to accelerate your students’ comprehension of the written English language. </a:t>
            </a:r>
          </a:p>
        </p:txBody>
      </p:sp>
    </p:spTree>
    <p:extLst>
      <p:ext uri="{BB962C8B-B14F-4D97-AF65-F5344CB8AC3E}">
        <p14:creationId xmlns:p14="http://schemas.microsoft.com/office/powerpoint/2010/main" val="3017565687"/>
      </p:ext>
    </p:extLst>
  </p:cSld>
  <p:clrMapOvr>
    <a:masterClrMapping/>
  </p:clrMapOvr>
  <p:transition advClick="0" advTm="22000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7C8CC70-E8B0-4BBA-9D73-AFB9945FCF11}"/>
              </a:ext>
            </a:extLst>
          </p:cNvPr>
          <p:cNvSpPr txBox="1"/>
          <p:nvPr/>
        </p:nvSpPr>
        <p:spPr>
          <a:xfrm>
            <a:off x="1231874" y="1493499"/>
            <a:ext cx="9913455" cy="34805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4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squ</a:t>
            </a:r>
            <a:r>
              <a:rPr lang="en-US" sz="4800" b="1" dirty="0">
                <a:solidFill>
                  <a:srgbClr val="FF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en-US" sz="4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ds			cl</a:t>
            </a:r>
            <a:r>
              <a:rPr lang="en-US" sz="4800" b="1" dirty="0">
                <a:solidFill>
                  <a:srgbClr val="FF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en-US" sz="4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ms			sw</a:t>
            </a:r>
            <a:r>
              <a:rPr lang="en-US" sz="4800" b="1" dirty="0">
                <a:solidFill>
                  <a:srgbClr val="FF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en-US" sz="4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</a:t>
            </a: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4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sn</a:t>
            </a:r>
            <a:r>
              <a:rPr lang="en-US" sz="4800" b="1" dirty="0">
                <a:solidFill>
                  <a:srgbClr val="FF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en-US" sz="4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			sn</a:t>
            </a:r>
            <a:r>
              <a:rPr lang="en-US" sz="4800" b="1" dirty="0">
                <a:solidFill>
                  <a:srgbClr val="FF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en-US" sz="4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 			j</a:t>
            </a:r>
            <a:r>
              <a:rPr lang="en-US" sz="4800" b="1" dirty="0">
                <a:solidFill>
                  <a:srgbClr val="FF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</a:t>
            </a:r>
            <a:r>
              <a:rPr lang="en-US" sz="4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mp</a:t>
            </a: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4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lang="en-US" sz="4800" b="1" dirty="0">
                <a:solidFill>
                  <a:srgbClr val="FF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</a:t>
            </a:r>
            <a:r>
              <a:rPr lang="en-US" sz="4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mp			tr</a:t>
            </a:r>
            <a:r>
              <a:rPr lang="en-US" sz="4800" b="1" dirty="0">
                <a:solidFill>
                  <a:srgbClr val="FF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</a:t>
            </a:r>
            <a:r>
              <a:rPr lang="en-US" sz="4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mp			th</a:t>
            </a:r>
            <a:r>
              <a:rPr lang="en-US" sz="4800" b="1" dirty="0">
                <a:solidFill>
                  <a:srgbClr val="FF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</a:t>
            </a:r>
            <a:r>
              <a:rPr lang="en-US" sz="4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mp </a:t>
            </a: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402CB89-EBB1-6CFC-5695-DCC081F43F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45147" y="-9964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800139"/>
      </p:ext>
    </p:extLst>
  </p:cSld>
  <p:clrMapOvr>
    <a:masterClrMapping/>
  </p:clrMapOvr>
  <p:transition advClick="0" advTm="29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5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7C8CC70-E8B0-4BBA-9D73-AFB9945FCF11}"/>
              </a:ext>
            </a:extLst>
          </p:cNvPr>
          <p:cNvSpPr txBox="1"/>
          <p:nvPr/>
        </p:nvSpPr>
        <p:spPr>
          <a:xfrm>
            <a:off x="1309511" y="1139816"/>
            <a:ext cx="10448293" cy="45885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4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fl</a:t>
            </a:r>
            <a:r>
              <a:rPr lang="en-US" sz="4800" b="1" dirty="0">
                <a:solidFill>
                  <a:srgbClr val="FF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n-US" sz="4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ck			fr</a:t>
            </a:r>
            <a:r>
              <a:rPr lang="en-US" sz="4800" b="1" dirty="0">
                <a:solidFill>
                  <a:srgbClr val="FF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en-US" sz="4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			sm</a:t>
            </a:r>
            <a:r>
              <a:rPr lang="en-US" sz="4800" b="1" dirty="0">
                <a:solidFill>
                  <a:srgbClr val="FF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en-US" sz="4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lls		</a:t>
            </a: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4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</a:t>
            </a:r>
            <a:r>
              <a:rPr lang="en-US" sz="4800" b="1" dirty="0">
                <a:solidFill>
                  <a:srgbClr val="FF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n-US" sz="4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mp             st</a:t>
            </a:r>
            <a:r>
              <a:rPr lang="en-US" sz="4800" b="1" dirty="0">
                <a:solidFill>
                  <a:srgbClr val="FF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n-US" sz="4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mp		cl</a:t>
            </a:r>
            <a:r>
              <a:rPr lang="en-US" sz="4800" b="1" dirty="0">
                <a:solidFill>
                  <a:srgbClr val="FF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n-US" sz="4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mp          tr</a:t>
            </a:r>
            <a:r>
              <a:rPr lang="en-US" sz="4800" b="1" dirty="0">
                <a:solidFill>
                  <a:srgbClr val="FF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n-US" sz="4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mp</a:t>
            </a:r>
            <a:endParaRPr lang="en-US" sz="4800" dirty="0"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4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</a:t>
            </a:r>
            <a:r>
              <a:rPr lang="en-US" sz="4800" b="1" dirty="0">
                <a:solidFill>
                  <a:srgbClr val="FF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en-US" sz="4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nd</a:t>
            </a:r>
            <a:r>
              <a:rPr lang="en-US" sz="48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</a:t>
            </a:r>
            <a:r>
              <a:rPr lang="en-US" sz="4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	gr</a:t>
            </a:r>
            <a:r>
              <a:rPr lang="en-US" sz="4800" b="1" dirty="0">
                <a:solidFill>
                  <a:srgbClr val="FF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en-US" sz="4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ss		      pl</a:t>
            </a:r>
            <a:r>
              <a:rPr lang="en-US" sz="4800" b="1" dirty="0">
                <a:solidFill>
                  <a:srgbClr val="FF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en-US" sz="4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nts</a:t>
            </a:r>
            <a:endParaRPr lang="en-US" sz="4800" b="1" dirty="0">
              <a:solidFill>
                <a:srgbClr val="00B050"/>
              </a:solidFill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5EED7F3-DAAB-12A2-9CEA-39F96C77F7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57461" y="-10873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19239"/>
      </p:ext>
    </p:extLst>
  </p:cSld>
  <p:clrMapOvr>
    <a:masterClrMapping/>
  </p:clrMapOvr>
  <p:transition advClick="0" advTm="3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7636D779-C932-45E9-803F-F808FFC248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60000" y="812517"/>
            <a:ext cx="9144000" cy="922051"/>
          </a:xfrm>
        </p:spPr>
        <p:txBody>
          <a:bodyPr>
            <a:noAutofit/>
          </a:bodyPr>
          <a:lstStyle/>
          <a:p>
            <a:r>
              <a:rPr lang="en-US" sz="5400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Sight</a:t>
            </a:r>
            <a:r>
              <a:rPr lang="en-US" sz="54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Words</a:t>
            </a:r>
            <a:endParaRPr lang="en-US" sz="5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1F04668-F9EA-3316-716A-E80F630E9BBB}"/>
              </a:ext>
            </a:extLst>
          </p:cNvPr>
          <p:cNvSpPr txBox="1"/>
          <p:nvPr/>
        </p:nvSpPr>
        <p:spPr>
          <a:xfrm>
            <a:off x="3157183" y="2862928"/>
            <a:ext cx="5753903" cy="8863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800" b="1" dirty="0">
                <a:solidFill>
                  <a:srgbClr val="00B05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n-US" sz="4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ld			c</a:t>
            </a:r>
            <a:r>
              <a:rPr lang="en-US" sz="4800" b="1" dirty="0">
                <a:solidFill>
                  <a:srgbClr val="00B05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en-US" sz="4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</a:t>
            </a:r>
            <a:r>
              <a:rPr lang="en-US" sz="48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endParaRPr lang="en-US" sz="4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222B3D6-8431-CAEF-19CD-FCE51F38CB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32907" y="-101216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600250"/>
      </p:ext>
    </p:extLst>
  </p:cSld>
  <p:clrMapOvr>
    <a:masterClrMapping/>
  </p:clrMapOvr>
  <p:transition advClick="0" advTm="1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7C8CC70-E8B0-4BBA-9D73-AFB9945FCF11}"/>
              </a:ext>
            </a:extLst>
          </p:cNvPr>
          <p:cNvSpPr txBox="1"/>
          <p:nvPr/>
        </p:nvSpPr>
        <p:spPr>
          <a:xfrm>
            <a:off x="3331144" y="2863516"/>
            <a:ext cx="5554064" cy="21678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800" dirty="0">
                <a:solidFill>
                  <a:srgbClr val="FF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			what </a:t>
            </a: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800" dirty="0">
                <a:solidFill>
                  <a:srgbClr val="FF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into			they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0F58D1C-D647-463A-80FF-53DA894742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12635" y="647754"/>
            <a:ext cx="4766730" cy="1447367"/>
          </a:xfrm>
        </p:spPr>
        <p:txBody>
          <a:bodyPr/>
          <a:lstStyle/>
          <a:p>
            <a:pPr eaLnBrk="1" hangingPunct="1"/>
            <a:r>
              <a:rPr lang="en-US" altLang="en-US" sz="5400" b="1" dirty="0">
                <a:latin typeface="Century Gothic" panose="020B0502020202020204" pitchFamily="34" charset="0"/>
                <a:cs typeface="Times New Roman" panose="02020603050405020304" pitchFamily="18" charset="0"/>
              </a:rPr>
              <a:t>Rule Breakers</a:t>
            </a:r>
            <a:br>
              <a:rPr lang="en-US" altLang="en-US" sz="4400" b="1" dirty="0">
                <a:latin typeface="Century Gothic" panose="020B0502020202020204" pitchFamily="34" charset="0"/>
                <a:cs typeface="Times New Roman" panose="02020603050405020304" pitchFamily="18" charset="0"/>
              </a:rPr>
            </a:br>
            <a:r>
              <a:rPr lang="en-US" altLang="en-US" sz="3200" i="1" dirty="0">
                <a:latin typeface="Century Gothic" panose="020B0502020202020204" pitchFamily="34" charset="0"/>
                <a:cs typeface="Times New Roman" panose="02020603050405020304" pitchFamily="18" charset="0"/>
              </a:rPr>
              <a:t>(Read and Spell)</a:t>
            </a:r>
            <a:endParaRPr lang="en-US" altLang="en-US" sz="4400" i="1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074846F-0CF9-6B63-A04D-F292C37351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548997" y="-9964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228917"/>
      </p:ext>
    </p:extLst>
  </p:cSld>
  <p:clrMapOvr>
    <a:masterClrMapping/>
  </p:clrMapOvr>
  <p:transition advClick="0" advTm="39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8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498D43B-1A38-6708-107E-52F9C49B57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8FC9D85-78AD-8048-3BB6-8D19BFF94FFC}"/>
              </a:ext>
            </a:extLst>
          </p:cNvPr>
          <p:cNvSpPr txBox="1"/>
          <p:nvPr/>
        </p:nvSpPr>
        <p:spPr>
          <a:xfrm>
            <a:off x="6740271" y="280114"/>
            <a:ext cx="5021423" cy="461665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</a:pPr>
            <a:r>
              <a:rPr lang="en-US" sz="2400" b="1" i="1" dirty="0">
                <a:effectLst>
                  <a:glow rad="127000">
                    <a:srgbClr val="F5F8F8"/>
                  </a:glo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I Read, You Read Bible Story</a:t>
            </a:r>
            <a:endParaRPr lang="en-US" b="1" i="1" dirty="0">
              <a:effectLst>
                <a:glow rad="127000">
                  <a:srgbClr val="F5F8F8"/>
                </a:glow>
              </a:effectLst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ED0745D-5487-83DB-C611-2B71DB400228}"/>
              </a:ext>
            </a:extLst>
          </p:cNvPr>
          <p:cNvSpPr txBox="1"/>
          <p:nvPr/>
        </p:nvSpPr>
        <p:spPr>
          <a:xfrm>
            <a:off x="643138" y="2705725"/>
            <a:ext cx="7896673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</a:pPr>
            <a:r>
              <a:rPr lang="en-US" sz="4000" b="1" dirty="0">
                <a:effectLst>
                  <a:glow rad="127000">
                    <a:srgbClr val="F5F8F8"/>
                  </a:glo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Story 1.11 </a:t>
            </a:r>
          </a:p>
          <a:p>
            <a:pPr marL="0" marR="0">
              <a:spcBef>
                <a:spcPts val="0"/>
              </a:spcBef>
            </a:pPr>
            <a:r>
              <a:rPr lang="en-US" sz="4800" b="1" dirty="0">
                <a:effectLst>
                  <a:glow rad="127000">
                    <a:srgbClr val="F5F8F8"/>
                  </a:glo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Drip, Drop, Stomp, Clomp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BBB0A48-F714-A6F5-8FA8-415DA2633A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740271" y="-10140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555388"/>
      </p:ext>
    </p:extLst>
  </p:cSld>
  <p:clrMapOvr>
    <a:masterClrMapping/>
  </p:clrMapOvr>
  <p:transition advClick="0" advTm="16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98F00A8-26FB-B6B7-DC5D-9FDBE90AE8E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02"/>
            <a:ext cx="12189684" cy="685930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58C9BD-CF1C-42CC-93A4-7641316B4B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7360" y="756014"/>
            <a:ext cx="9895055" cy="2297737"/>
          </a:xfrm>
          <a:noFill/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spcBef>
                <a:spcPts val="600"/>
              </a:spcBef>
              <a:buNone/>
            </a:pPr>
            <a:r>
              <a:rPr lang="en-US" sz="48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God remembered that ark floating alone upon the waters.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DAA6041-BCBC-4D48-CB0E-FFA93D0F68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17578" y="-10228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798084"/>
      </p:ext>
    </p:extLst>
  </p:cSld>
  <p:clrMapOvr>
    <a:masterClrMapping/>
  </p:clrMapOvr>
  <p:transition advClick="0" advTm="1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24111</TotalTime>
  <Words>774</Words>
  <Application>Microsoft Office PowerPoint</Application>
  <PresentationFormat>Widescreen</PresentationFormat>
  <Paragraphs>98</Paragraphs>
  <Slides>32</Slides>
  <Notes>15</Notes>
  <HiddenSlides>0</HiddenSlides>
  <MMClips>30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9" baseType="lpstr">
      <vt:lpstr>Arial</vt:lpstr>
      <vt:lpstr>Calibri</vt:lpstr>
      <vt:lpstr>Calibri Light</vt:lpstr>
      <vt:lpstr>Century Gothic</vt:lpstr>
      <vt:lpstr>Microsoft New Tai Lue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Sight Words</vt:lpstr>
      <vt:lpstr>Rule Breakers (Read and Spell)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Carol Hale</dc:creator>
  <cp:lastModifiedBy>Steve March</cp:lastModifiedBy>
  <cp:revision>161</cp:revision>
  <dcterms:created xsi:type="dcterms:W3CDTF">2020-11-12T04:52:47Z</dcterms:created>
  <dcterms:modified xsi:type="dcterms:W3CDTF">2022-10-17T21:12:10Z</dcterms:modified>
</cp:coreProperties>
</file>