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370" r:id="rId3"/>
    <p:sldId id="371" r:id="rId4"/>
    <p:sldId id="470" r:id="rId5"/>
    <p:sldId id="573" r:id="rId6"/>
    <p:sldId id="460" r:id="rId7"/>
    <p:sldId id="610" r:id="rId8"/>
    <p:sldId id="611" r:id="rId9"/>
    <p:sldId id="591" r:id="rId10"/>
    <p:sldId id="612" r:id="rId11"/>
    <p:sldId id="372" r:id="rId12"/>
    <p:sldId id="499" r:id="rId13"/>
    <p:sldId id="535" r:id="rId14"/>
    <p:sldId id="592" r:id="rId15"/>
    <p:sldId id="549" r:id="rId16"/>
    <p:sldId id="613" r:id="rId17"/>
    <p:sldId id="593" r:id="rId18"/>
    <p:sldId id="484" r:id="rId19"/>
    <p:sldId id="373" r:id="rId20"/>
    <p:sldId id="595" r:id="rId21"/>
    <p:sldId id="596" r:id="rId22"/>
    <p:sldId id="597" r:id="rId23"/>
    <p:sldId id="614" r:id="rId24"/>
    <p:sldId id="615" r:id="rId25"/>
    <p:sldId id="266" r:id="rId26"/>
    <p:sldId id="599" r:id="rId27"/>
    <p:sldId id="616" r:id="rId28"/>
    <p:sldId id="374" r:id="rId29"/>
    <p:sldId id="538" r:id="rId30"/>
    <p:sldId id="556" r:id="rId31"/>
    <p:sldId id="617" r:id="rId32"/>
    <p:sldId id="600" r:id="rId33"/>
    <p:sldId id="624" r:id="rId34"/>
    <p:sldId id="553" r:id="rId35"/>
    <p:sldId id="554" r:id="rId36"/>
    <p:sldId id="602" r:id="rId37"/>
    <p:sldId id="604" r:id="rId38"/>
    <p:sldId id="619" r:id="rId39"/>
    <p:sldId id="375" r:id="rId40"/>
    <p:sldId id="575" r:id="rId41"/>
    <p:sldId id="605" r:id="rId42"/>
    <p:sldId id="559" r:id="rId43"/>
    <p:sldId id="606" r:id="rId44"/>
    <p:sldId id="376" r:id="rId45"/>
    <p:sldId id="546" r:id="rId46"/>
    <p:sldId id="578" r:id="rId47"/>
    <p:sldId id="607" r:id="rId48"/>
    <p:sldId id="620" r:id="rId49"/>
    <p:sldId id="621" r:id="rId50"/>
    <p:sldId id="529" r:id="rId51"/>
    <p:sldId id="377" r:id="rId52"/>
    <p:sldId id="476" r:id="rId53"/>
    <p:sldId id="267" r:id="rId54"/>
    <p:sldId id="566" r:id="rId55"/>
    <p:sldId id="608" r:id="rId56"/>
    <p:sldId id="381" r:id="rId57"/>
    <p:sldId id="589" r:id="rId58"/>
    <p:sldId id="622" r:id="rId59"/>
    <p:sldId id="623" r:id="rId6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40" autoAdjust="0"/>
    <p:restoredTop sz="94280" autoAdjust="0"/>
  </p:normalViewPr>
  <p:slideViewPr>
    <p:cSldViewPr snapToGrid="0">
      <p:cViewPr varScale="1">
        <p:scale>
          <a:sx n="62" d="100"/>
          <a:sy n="62" d="100"/>
        </p:scale>
        <p:origin x="78" y="9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p3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latin typeface="Century Gothic" panose="020B0502020202020204" pitchFamily="34" charset="0"/>
              </a:rPr>
              <a:t>Syllable Charts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7DA34-24E6-4FAD-B994-DBE09E0393DB}"/>
              </a:ext>
            </a:extLst>
          </p:cNvPr>
          <p:cNvSpPr txBox="1"/>
          <p:nvPr/>
        </p:nvSpPr>
        <p:spPr>
          <a:xfrm>
            <a:off x="4761571" y="475653"/>
            <a:ext cx="329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41. Jesus is Alive!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C41DEE-C445-4263-A6A1-BCFC31C482A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5635"/>
          <a:stretch/>
        </p:blipFill>
        <p:spPr bwMode="auto">
          <a:xfrm>
            <a:off x="668097" y="1973777"/>
            <a:ext cx="2811083" cy="330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17160B-187D-4502-89A7-90732188A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9813" y="-1170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5215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657921" y="1624908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725248" y="2720331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0A941-37D5-414A-9F91-5934BD0F0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9530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2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An open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07932" y="13063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4794067" y="130639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1707932" y="23317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4864F-8E5F-4B11-89F3-6F5109F3D171}"/>
              </a:ext>
            </a:extLst>
          </p:cNvPr>
          <p:cNvSpPr/>
          <p:nvPr/>
        </p:nvSpPr>
        <p:spPr>
          <a:xfrm>
            <a:off x="4794067" y="233179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9DF975-5EB2-4B28-90F1-D80B63868132}"/>
              </a:ext>
            </a:extLst>
          </p:cNvPr>
          <p:cNvSpPr/>
          <p:nvPr/>
        </p:nvSpPr>
        <p:spPr>
          <a:xfrm>
            <a:off x="1707932" y="3263592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4E9550-F8BC-4229-BE7D-B24E155CA85D}"/>
              </a:ext>
            </a:extLst>
          </p:cNvPr>
          <p:cNvSpPr/>
          <p:nvPr/>
        </p:nvSpPr>
        <p:spPr>
          <a:xfrm>
            <a:off x="4270917" y="3263592"/>
            <a:ext cx="31651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745BF5-960E-4436-AD6A-84E658E3A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124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5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56572" y="1688081"/>
            <a:ext cx="31740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came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256572" y="2827846"/>
            <a:ext cx="4013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member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81F2DE-205E-404D-A74D-961EDA666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572" y="-1162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38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56571" y="1688081"/>
            <a:ext cx="52284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	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256572" y="2827846"/>
            <a:ext cx="41964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A8472C-EE9A-4A5B-BDA3-7EF4A080F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399" y="-1161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06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1761674" y="2148409"/>
            <a:ext cx="21414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5D0639-C2CF-4401-905A-BFEB2AE2D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2033" y="-11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02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07932" y="1256305"/>
            <a:ext cx="256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4794067" y="125630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bod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1707932" y="233179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real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4864F-8E5F-4B11-89F3-6F5109F3D171}"/>
              </a:ext>
            </a:extLst>
          </p:cNvPr>
          <p:cNvSpPr/>
          <p:nvPr/>
        </p:nvSpPr>
        <p:spPr>
          <a:xfrm>
            <a:off x="4794067" y="233179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emp 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9DF975-5EB2-4B28-90F1-D80B63868132}"/>
              </a:ext>
            </a:extLst>
          </p:cNvPr>
          <p:cNvSpPr/>
          <p:nvPr/>
        </p:nvSpPr>
        <p:spPr>
          <a:xfrm>
            <a:off x="1707932" y="3407285"/>
            <a:ext cx="33865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hap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F8B9A-B8D3-4C55-8BB9-CF02C7572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4624" y="-1168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82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iterate type="wd">
                                    <p:tmPct val="57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395EE-EE43-4116-9964-E0AC0BDEF98A}"/>
              </a:ext>
            </a:extLst>
          </p:cNvPr>
          <p:cNvSpPr/>
          <p:nvPr/>
        </p:nvSpPr>
        <p:spPr>
          <a:xfrm>
            <a:off x="2152069" y="1777144"/>
            <a:ext cx="38437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548AF2-53B3-4A32-BCD2-ACEE951DC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706" y="-1175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124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183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1FA55-A7A2-4ABC-A822-28819E0F1B59}"/>
              </a:ext>
            </a:extLst>
          </p:cNvPr>
          <p:cNvSpPr/>
          <p:nvPr/>
        </p:nvSpPr>
        <p:spPr>
          <a:xfrm>
            <a:off x="2262879" y="2889030"/>
            <a:ext cx="15183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3FABC5-67C6-4F72-838D-083B641CD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461" y="-1169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376716"/>
            <a:ext cx="1609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420977"/>
            <a:ext cx="16770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9A773-147D-4580-BF50-2DE0979EFCE8}"/>
              </a:ext>
            </a:extLst>
          </p:cNvPr>
          <p:cNvSpPr/>
          <p:nvPr/>
        </p:nvSpPr>
        <p:spPr>
          <a:xfrm>
            <a:off x="1847330" y="3465238"/>
            <a:ext cx="3156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D906F4-C290-4523-8641-9238CE7D2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3772" y="-956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16401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2E48AD-D4B1-4B62-B2DF-9D6A031D8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7493" y="-1175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711260" y="1442029"/>
            <a:ext cx="12410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889254" y="1442029"/>
            <a:ext cx="12506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33CC6-B62E-454E-9BC1-186AC428830E}"/>
              </a:ext>
            </a:extLst>
          </p:cNvPr>
          <p:cNvSpPr/>
          <p:nvPr/>
        </p:nvSpPr>
        <p:spPr>
          <a:xfrm>
            <a:off x="1711260" y="2420627"/>
            <a:ext cx="19143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F1D86-3050-4E86-B085-6BB346AA79A8}"/>
              </a:ext>
            </a:extLst>
          </p:cNvPr>
          <p:cNvSpPr/>
          <p:nvPr/>
        </p:nvSpPr>
        <p:spPr>
          <a:xfrm>
            <a:off x="5235073" y="2420627"/>
            <a:ext cx="19255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9295A-2A1A-4651-9CFD-ACB490A9F72B}"/>
              </a:ext>
            </a:extLst>
          </p:cNvPr>
          <p:cNvSpPr/>
          <p:nvPr/>
        </p:nvSpPr>
        <p:spPr>
          <a:xfrm>
            <a:off x="1711260" y="3399226"/>
            <a:ext cx="2223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2FE10D-3D3E-4D3F-80F9-211266FB4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5822" y="-1163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321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7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9" grpId="0"/>
      <p:bldP spid="6" grpId="0"/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906117-F081-4C9E-8BE3-F39C25A5B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7853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20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18533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FA138-2CE6-4E61-8974-F3A625913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754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99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93B5D8-F6A5-4E48-BAEB-EB3DA7AD5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125" y="-117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98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1464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oll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D0B8C9-DBB0-4A16-AEB6-3EA8350F9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6513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910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52229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69054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E40EAC-F31E-4FE4-B0AC-BF6106854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128" y="-117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11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300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AABFFB-67AD-481C-8DF2-680FADB89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843" y="-1170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19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627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5AF0FC-BD59-4C0E-B306-C7E785E13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843" y="-1168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86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52229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69054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5EB17A-D9B0-4588-8368-AB7EA44D0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128" y="-1158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433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59170" y="248031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59170" y="137608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081FA-F04D-449A-9312-1FE5686108E0}"/>
              </a:ext>
            </a:extLst>
          </p:cNvPr>
          <p:cNvSpPr/>
          <p:nvPr/>
        </p:nvSpPr>
        <p:spPr>
          <a:xfrm>
            <a:off x="2058241" y="347713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ap 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6C89FC-F975-4A89-8B27-8FCF85249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857" y="-893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064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7847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762C8C-2F69-4018-B570-4933C4D26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543" y="-939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6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6786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1D5738-4D77-4E3D-B7D4-81DC33AE7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307" y="-1170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154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52229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69054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CC23C3-22F9-4087-B2AE-0D4FEBDA7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6452" y="-117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9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7988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871726-BC25-4291-B742-623DF764A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43" y="-1170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461509-44C3-4340-B4BA-FFFF7C25A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43" y="-1168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76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0615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372029" y="1391111"/>
            <a:ext cx="14863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628509" y="2445368"/>
            <a:ext cx="12298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701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381648" y="3488700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979999-F6F2-4526-990F-42A04764A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2299" y="-1167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652824"/>
            <a:ext cx="14558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09811-FBBD-44CE-9540-1082DD176E97}"/>
              </a:ext>
            </a:extLst>
          </p:cNvPr>
          <p:cNvSpPr/>
          <p:nvPr/>
        </p:nvSpPr>
        <p:spPr>
          <a:xfrm>
            <a:off x="2066465" y="2889030"/>
            <a:ext cx="19672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799B3A-FEAD-4065-9662-BE0A4C2FE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514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1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0967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377DB9-E2DD-4AA8-85BB-DBAC10A4D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455" y="-1165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7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131780" y="2110023"/>
            <a:ext cx="915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409851-9199-4BE1-B2EF-2BEFF7BD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634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527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8966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1DA7A2-52F3-4385-8904-FC1FBE6CF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9460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08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gu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D44B5-F316-4939-9D89-C0BAACF7B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894" y="-1166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5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234579" y="1884401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68100F-320A-4C8C-B538-3C1DD0539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779" y="-1171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177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960258" y="1231255"/>
            <a:ext cx="3565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af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6" y="2263033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BD81-1137-49E0-9C73-0C45DA002F4A}"/>
              </a:ext>
            </a:extLst>
          </p:cNvPr>
          <p:cNvSpPr/>
          <p:nvPr/>
        </p:nvSpPr>
        <p:spPr>
          <a:xfrm>
            <a:off x="1960257" y="3294812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remem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F17702-CA54-47E4-9327-186B71749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851" y="-1164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75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A2245A-9B9F-43CE-88EA-3025BF211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972" y="-1173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22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43F872-53A2-4E71-9613-A1939E81D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913" y="-117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489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717684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766982"/>
            <a:ext cx="22878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20496" y="1717684"/>
            <a:ext cx="12378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168448" y="2771941"/>
            <a:ext cx="16898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BCF39E-D6CE-49B6-9F3C-21F847912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398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83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884401"/>
            <a:ext cx="26965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ship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4C646E-C3AD-4CD5-BE99-33EBE563E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934" y="-117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0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3158F-4D66-4F04-AFD4-5A18F5190278}"/>
              </a:ext>
            </a:extLst>
          </p:cNvPr>
          <p:cNvSpPr/>
          <p:nvPr/>
        </p:nvSpPr>
        <p:spPr>
          <a:xfrm>
            <a:off x="1614139" y="1733080"/>
            <a:ext cx="29578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disci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7D4F21-D465-426A-A07C-F5E930C79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46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44439" y="1514220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glow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5765E4-19EC-4C4D-9639-9B8B08F7DEAB}"/>
              </a:ext>
            </a:extLst>
          </p:cNvPr>
          <p:cNvSpPr txBox="1">
            <a:spLocks/>
          </p:cNvSpPr>
          <p:nvPr/>
        </p:nvSpPr>
        <p:spPr>
          <a:xfrm>
            <a:off x="2244439" y="2857500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liv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B76C85-8FB4-46F0-8905-D973DE7F4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639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8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44439" y="2023669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  <a:r>
              <a:rPr lang="en-US" sz="5000" dirty="0">
                <a:latin typeface="Century Gothic" panose="020B0502020202020204" pitchFamily="34" charset="0"/>
              </a:rPr>
              <a:t>el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167EA9-983D-4312-A486-C1D346483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639" y="-116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415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1898239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225308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3478752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256571" y="2805821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live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9B3411-AFD8-4F93-8584-7B425963E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769" y="-1175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66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1898239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225308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fraid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3478752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256571" y="2805821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mong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D68552-01FE-41E7-86D8-56CCB3B85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5350" y="-117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353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2577506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904575"/>
            <a:ext cx="41181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peared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27BD75-BD8A-4003-8E13-C728EF14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713" y="-1171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61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12250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8982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mp-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648383" y="1419879"/>
            <a:ext cx="11047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632354" y="2488758"/>
            <a:ext cx="11208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17876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4987946" y="3557637"/>
            <a:ext cx="17652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2C1133-651C-41CA-B7DC-E4D75A1FB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0663" y="-1163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30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7553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0438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6170963" y="1419879"/>
            <a:ext cx="58221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462435" y="2488758"/>
            <a:ext cx="12907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10871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v-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5497702" y="3557637"/>
            <a:ext cx="12554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86333D-3FB6-4A10-ABBA-4B07918B3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578" y="-117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1224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4992756" y="1419879"/>
            <a:ext cx="17604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ps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574646" y="2488758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15648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5060082" y="3557637"/>
            <a:ext cx="16930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076DC-77D4-4875-A907-C4D0E3936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6421" y="-1165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69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7363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d-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1897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746087" y="1624908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151373" y="2720331"/>
            <a:ext cx="1837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D0C4C8-713C-45BB-AC14-7CF117879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278" y="-1172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0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66242</TotalTime>
  <Words>513</Words>
  <Application>Microsoft Office PowerPoint</Application>
  <PresentationFormat>On-screen Show (16:10)</PresentationFormat>
  <Paragraphs>270</Paragraphs>
  <Slides>59</Slides>
  <Notes>0</Notes>
  <HiddenSlides>0</HiddenSlides>
  <MMClips>61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954</cp:revision>
  <cp:lastPrinted>2018-03-05T15:55:52Z</cp:lastPrinted>
  <dcterms:created xsi:type="dcterms:W3CDTF">2017-01-10T01:35:56Z</dcterms:created>
  <dcterms:modified xsi:type="dcterms:W3CDTF">2019-07-11T18:30:24Z</dcterms:modified>
</cp:coreProperties>
</file>