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370" r:id="rId3"/>
    <p:sldId id="371" r:id="rId4"/>
    <p:sldId id="415" r:id="rId5"/>
    <p:sldId id="470" r:id="rId6"/>
    <p:sldId id="460" r:id="rId7"/>
    <p:sldId id="328" r:id="rId8"/>
    <p:sldId id="498" r:id="rId9"/>
    <p:sldId id="372" r:id="rId10"/>
    <p:sldId id="499" r:id="rId11"/>
    <p:sldId id="462" r:id="rId12"/>
    <p:sldId id="484" r:id="rId13"/>
    <p:sldId id="471" r:id="rId14"/>
    <p:sldId id="501" r:id="rId15"/>
    <p:sldId id="373" r:id="rId16"/>
    <p:sldId id="419" r:id="rId17"/>
    <p:sldId id="496" r:id="rId18"/>
    <p:sldId id="485" r:id="rId19"/>
    <p:sldId id="374" r:id="rId20"/>
    <p:sldId id="446" r:id="rId21"/>
    <p:sldId id="502" r:id="rId22"/>
    <p:sldId id="488" r:id="rId23"/>
    <p:sldId id="486" r:id="rId24"/>
    <p:sldId id="503" r:id="rId25"/>
    <p:sldId id="491" r:id="rId26"/>
    <p:sldId id="421" r:id="rId27"/>
    <p:sldId id="504" r:id="rId28"/>
    <p:sldId id="492" r:id="rId29"/>
    <p:sldId id="505" r:id="rId30"/>
    <p:sldId id="375" r:id="rId31"/>
    <p:sldId id="449" r:id="rId32"/>
    <p:sldId id="506" r:id="rId33"/>
    <p:sldId id="430" r:id="rId34"/>
    <p:sldId id="507" r:id="rId35"/>
    <p:sldId id="508" r:id="rId36"/>
    <p:sldId id="493" r:id="rId37"/>
    <p:sldId id="376" r:id="rId38"/>
    <p:sldId id="475" r:id="rId39"/>
    <p:sldId id="453" r:id="rId40"/>
    <p:sldId id="509" r:id="rId41"/>
    <p:sldId id="455" r:id="rId42"/>
    <p:sldId id="377" r:id="rId43"/>
    <p:sldId id="476" r:id="rId44"/>
    <p:sldId id="511" r:id="rId45"/>
    <p:sldId id="378" r:id="rId46"/>
    <p:sldId id="478" r:id="rId47"/>
    <p:sldId id="267" r:id="rId48"/>
    <p:sldId id="497" r:id="rId49"/>
    <p:sldId id="381" r:id="rId50"/>
    <p:sldId id="323" r:id="rId51"/>
    <p:sldId id="510" r:id="rId5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43" autoAdjust="0"/>
    <p:restoredTop sz="94280" autoAdjust="0"/>
  </p:normalViewPr>
  <p:slideViewPr>
    <p:cSldViewPr snapToGrid="0">
      <p:cViewPr varScale="1">
        <p:scale>
          <a:sx n="70" d="100"/>
          <a:sy n="70" d="100"/>
        </p:scale>
        <p:origin x="66" y="112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audio" Target="../media/media49.m4a"/><Relationship Id="rId5" Type="http://schemas.microsoft.com/office/2007/relationships/media" Target="../media/media49.m4a"/><Relationship Id="rId4" Type="http://schemas.openxmlformats.org/officeDocument/2006/relationships/audio" Target="../media/media48.mp3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950571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61571" y="2776950"/>
            <a:ext cx="4032288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Syllable Charts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60860-2DB0-48E1-9199-D8210A30A75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8" y="2119176"/>
            <a:ext cx="3961383" cy="30097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6E8353-99BE-4F77-99E6-DA9910E918DA}"/>
              </a:ext>
            </a:extLst>
          </p:cNvPr>
          <p:cNvSpPr txBox="1"/>
          <p:nvPr/>
        </p:nvSpPr>
        <p:spPr>
          <a:xfrm>
            <a:off x="4395931" y="508997"/>
            <a:ext cx="425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30. Jesus Raises a Dead Girl to Life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056B77-5A67-4B73-9793-00028B038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6149" y="-119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8" grpId="0"/>
      <p:bldP spid="17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720995" y="1338680"/>
            <a:ext cx="225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1720995" y="2705439"/>
            <a:ext cx="27982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8F375-0F94-4D9F-ADBA-DF950B27630C}"/>
              </a:ext>
            </a:extLst>
          </p:cNvPr>
          <p:cNvSpPr/>
          <p:nvPr/>
        </p:nvSpPr>
        <p:spPr>
          <a:xfrm>
            <a:off x="4572000" y="1338680"/>
            <a:ext cx="225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2DF9D5-A9FE-4DD1-BE13-FCA5B4F59617}"/>
              </a:ext>
            </a:extLst>
          </p:cNvPr>
          <p:cNvSpPr/>
          <p:nvPr/>
        </p:nvSpPr>
        <p:spPr>
          <a:xfrm>
            <a:off x="4624716" y="2665607"/>
            <a:ext cx="27982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lieve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D002F9-D428-4713-BB12-8DE679036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7406" y="-1158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58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8" grpId="0"/>
      <p:bldP spid="10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3211398" y="1995726"/>
            <a:ext cx="5501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endParaRPr lang="en-US" sz="5000" dirty="0">
              <a:solidFill>
                <a:srgbClr val="00B050"/>
              </a:solidFill>
              <a:effectLst/>
              <a:latin typeface="Consolas" panose="020B0609020204030204" pitchFamily="49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51B0A0-757F-4370-9D4F-C002407E4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886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59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720079" y="1995726"/>
            <a:ext cx="22172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sic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959C0F-C43E-4213-8FE2-CCAA733E9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86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28759" y="1357005"/>
            <a:ext cx="11833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889D1F-2D86-4E99-A52A-14EA0F4334A7}"/>
              </a:ext>
            </a:extLst>
          </p:cNvPr>
          <p:cNvSpPr/>
          <p:nvPr/>
        </p:nvSpPr>
        <p:spPr>
          <a:xfrm>
            <a:off x="2228758" y="2426613"/>
            <a:ext cx="238238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B86E9C-1C6D-4DCC-B1B5-30274F9A8FB4}"/>
              </a:ext>
            </a:extLst>
          </p:cNvPr>
          <p:cNvSpPr/>
          <p:nvPr/>
        </p:nvSpPr>
        <p:spPr>
          <a:xfrm>
            <a:off x="2228758" y="3496221"/>
            <a:ext cx="22012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BAA7DB-3E9F-4D52-8EAD-2894F1C1C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0427" y="-1182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737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28759" y="1357005"/>
            <a:ext cx="219322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ever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889D1F-2D86-4E99-A52A-14EA0F4334A7}"/>
              </a:ext>
            </a:extLst>
          </p:cNvPr>
          <p:cNvSpPr/>
          <p:nvPr/>
        </p:nvSpPr>
        <p:spPr>
          <a:xfrm>
            <a:off x="2228758" y="2426613"/>
            <a:ext cx="25154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hap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B86E9C-1C6D-4DCC-B1B5-30274F9A8FB4}"/>
              </a:ext>
            </a:extLst>
          </p:cNvPr>
          <p:cNvSpPr/>
          <p:nvPr/>
        </p:nvSpPr>
        <p:spPr>
          <a:xfrm>
            <a:off x="2228758" y="3496221"/>
            <a:ext cx="232948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loud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09DB0D-62EE-4BCE-B6D2-DC6C32E3F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9392" y="-1183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903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1862196" y="1304948"/>
            <a:ext cx="20858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E47D0-990B-43A3-9ACB-2A39745586A4}"/>
              </a:ext>
            </a:extLst>
          </p:cNvPr>
          <p:cNvSpPr/>
          <p:nvPr/>
        </p:nvSpPr>
        <p:spPr>
          <a:xfrm>
            <a:off x="1849133" y="2441130"/>
            <a:ext cx="16866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F647B0-1C03-498B-838A-CA94FD396274}"/>
              </a:ext>
            </a:extLst>
          </p:cNvPr>
          <p:cNvSpPr/>
          <p:nvPr/>
        </p:nvSpPr>
        <p:spPr>
          <a:xfrm>
            <a:off x="1849133" y="3564249"/>
            <a:ext cx="25843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z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84E2DB-3236-409F-8A76-484A328F0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2473" y="-1175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8897D-0C06-49A9-9B77-F1B9ED6EC798}"/>
              </a:ext>
            </a:extLst>
          </p:cNvPr>
          <p:cNvSpPr/>
          <p:nvPr/>
        </p:nvSpPr>
        <p:spPr>
          <a:xfrm>
            <a:off x="1999401" y="1590725"/>
            <a:ext cx="11304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95213-0C23-4E4F-AB7C-BBFFA57B8910}"/>
              </a:ext>
            </a:extLst>
          </p:cNvPr>
          <p:cNvSpPr/>
          <p:nvPr/>
        </p:nvSpPr>
        <p:spPr>
          <a:xfrm>
            <a:off x="1986763" y="2967952"/>
            <a:ext cx="22800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 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644FDD-6EFC-4417-B7DC-E1E38C81C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201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402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8897D-0C06-49A9-9B77-F1B9ED6EC798}"/>
              </a:ext>
            </a:extLst>
          </p:cNvPr>
          <p:cNvSpPr/>
          <p:nvPr/>
        </p:nvSpPr>
        <p:spPr>
          <a:xfrm>
            <a:off x="1877017" y="2042294"/>
            <a:ext cx="20489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3B0D40-B3E5-4B95-8EBC-9E3E86288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8792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0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614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007461" y="1517577"/>
            <a:ext cx="19447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ses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1849724" y="2613000"/>
            <a:ext cx="23006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fr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E0A830-6B8A-49FE-BDD6-B64B0BBBF42B}"/>
              </a:ext>
            </a:extLst>
          </p:cNvPr>
          <p:cNvSpPr/>
          <p:nvPr/>
        </p:nvSpPr>
        <p:spPr>
          <a:xfrm>
            <a:off x="1884296" y="3637711"/>
            <a:ext cx="99257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A34311-F7E5-4BEC-BA21-A74E6B88B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491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115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12666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4848944" y="2027256"/>
            <a:ext cx="21916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85C83E-D166-45F3-9F00-E1C5DF61E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1975" y="-1489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570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1933688" y="1995726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4685261" y="1995726"/>
            <a:ext cx="25250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sl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277EC2-77DF-483F-BB93-C575E67A3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0774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766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27847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333B50-74C4-4DD3-AF6D-B9BE237E2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5229" y="-1190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98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1710867" y="1805816"/>
            <a:ext cx="24625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5571703" y="1805816"/>
            <a:ext cx="15888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FBA2C-EA6B-487F-AED0-F2162D692C4F}"/>
              </a:ext>
            </a:extLst>
          </p:cNvPr>
          <p:cNvSpPr/>
          <p:nvPr/>
        </p:nvSpPr>
        <p:spPr>
          <a:xfrm>
            <a:off x="1710867" y="3047411"/>
            <a:ext cx="23262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510738-65AA-4521-889D-686D06E78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7954" y="-1183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40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17540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5422820" y="2027256"/>
            <a:ext cx="16177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AF9BB6-8A97-471D-AFED-8A89B8087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1328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31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357429" y="2027256"/>
            <a:ext cx="26933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581D06-9242-4859-BD91-2AA8FCECA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823" y="-1159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98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167866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5180766" y="2027256"/>
            <a:ext cx="18598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2E442E-4A7D-4265-B704-C31CA50D3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961" y="-1177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58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16209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9183AF-64F4-49E7-A00F-984E2A578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3086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90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17988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D1EFC-E9EA-4221-837A-B97AD1C90A4F}"/>
              </a:ext>
            </a:extLst>
          </p:cNvPr>
          <p:cNvSpPr/>
          <p:nvPr/>
        </p:nvSpPr>
        <p:spPr>
          <a:xfrm>
            <a:off x="5358699" y="2027256"/>
            <a:ext cx="16818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969015-EE95-446F-907D-8B7AB1D9C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2874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224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160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ACA49-20DD-41F5-95B9-9B79A038E64A}"/>
              </a:ext>
            </a:extLst>
          </p:cNvPr>
          <p:cNvSpPr/>
          <p:nvPr/>
        </p:nvSpPr>
        <p:spPr>
          <a:xfrm>
            <a:off x="2940299" y="2027256"/>
            <a:ext cx="9156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91CE54-BDA6-434B-96DF-FC66C9200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1110" y="-1172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71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ACA49-20DD-41F5-95B9-9B79A038E64A}"/>
              </a:ext>
            </a:extLst>
          </p:cNvPr>
          <p:cNvSpPr/>
          <p:nvPr/>
        </p:nvSpPr>
        <p:spPr>
          <a:xfrm>
            <a:off x="2505401" y="2027256"/>
            <a:ext cx="32592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 err="1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au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gh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3FF05C-7E43-4C7A-BAAB-511893808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965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12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621809" y="1995726"/>
            <a:ext cx="18966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06BDF3-C5FD-4662-A60F-B79A16A1A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5404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04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621809" y="1995726"/>
            <a:ext cx="15456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6410F6-5E15-4354-B3D7-9E4423584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5017" y="-1180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970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621809" y="1694643"/>
            <a:ext cx="21964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2D5DF-922C-430C-8E9D-85AD23739EE7}"/>
              </a:ext>
            </a:extLst>
          </p:cNvPr>
          <p:cNvSpPr/>
          <p:nvPr/>
        </p:nvSpPr>
        <p:spPr>
          <a:xfrm>
            <a:off x="2621809" y="2994130"/>
            <a:ext cx="26180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r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55D821-EA13-4B01-9B71-FF310C647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-1177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720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621809" y="1995726"/>
            <a:ext cx="19383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0CA287-91EE-4397-BD91-DDFC08719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2607" y="-1177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68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469709" y="1910524"/>
            <a:ext cx="18117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FD2E41-3657-4042-B0BE-010A734A2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7852" y="-1177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56622" y="1253273"/>
            <a:ext cx="11913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2156622" y="2379430"/>
            <a:ext cx="24000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lead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6E73B1-E1F2-4F35-922F-90047C33700E}"/>
              </a:ext>
            </a:extLst>
          </p:cNvPr>
          <p:cNvSpPr/>
          <p:nvPr/>
        </p:nvSpPr>
        <p:spPr>
          <a:xfrm>
            <a:off x="2156622" y="3505587"/>
            <a:ext cx="24449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both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2AD42E-685A-41DB-A9FC-BDD2E75E7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7851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406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529552"/>
            <a:ext cx="13340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22146" y="2761043"/>
            <a:ext cx="17011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517403" y="1489611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4981398" y="2704802"/>
            <a:ext cx="21355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C1AF96-3526-4188-B4B8-84DAC0B7B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7787" y="-119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3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56622" y="1665865"/>
            <a:ext cx="32848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daugh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2156622" y="2792022"/>
            <a:ext cx="22717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406588-D06E-4342-AC85-70B8C95A4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2910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633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662941" y="1906039"/>
            <a:ext cx="11031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5F8B36-5A24-48DA-9248-29140EA89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6528" y="-1175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34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CFE0AC-A1E9-4AE0-B868-F88DFC4A1210}"/>
              </a:ext>
            </a:extLst>
          </p:cNvPr>
          <p:cNvSpPr/>
          <p:nvPr/>
        </p:nvSpPr>
        <p:spPr>
          <a:xfrm>
            <a:off x="1735532" y="1448839"/>
            <a:ext cx="26244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peo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8FE59A-BBAE-4F1B-822D-D87EAA8CE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8217" y="-1190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A5D74-EACD-4B49-80E2-9BD663FC68DE}"/>
              </a:ext>
            </a:extLst>
          </p:cNvPr>
          <p:cNvSpPr/>
          <p:nvPr/>
        </p:nvSpPr>
        <p:spPr>
          <a:xfrm>
            <a:off x="1704109" y="2147455"/>
            <a:ext cx="16251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lit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F0E243-E4E4-4A2A-91F2-8EC1212EF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9920" y="-1190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8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F6B36-3901-4F5A-B728-AAA7D752FCC6}"/>
              </a:ext>
            </a:extLst>
          </p:cNvPr>
          <p:cNvSpPr/>
          <p:nvPr/>
        </p:nvSpPr>
        <p:spPr>
          <a:xfrm>
            <a:off x="2413283" y="1699756"/>
            <a:ext cx="12105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413283" y="2841240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D43DA5-AB8E-4EEF-BC18-06135EABF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9193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901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518760" y="1794319"/>
            <a:ext cx="3369084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cry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A7A7973-28AC-4837-97F4-C3C93032DC8D}"/>
              </a:ext>
            </a:extLst>
          </p:cNvPr>
          <p:cNvSpPr txBox="1">
            <a:spLocks/>
          </p:cNvSpPr>
          <p:nvPr/>
        </p:nvSpPr>
        <p:spPr>
          <a:xfrm>
            <a:off x="2518761" y="2793691"/>
            <a:ext cx="3369083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err="1">
                <a:latin typeface="Century Gothic" panose="020B0502020202020204" pitchFamily="34" charset="0"/>
              </a:rPr>
              <a:t>dy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6F3AA8-622E-4588-83F0-743224D0E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0468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46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701" y="-12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5023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2827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347984" y="1391111"/>
            <a:ext cx="151035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753543" y="2445368"/>
            <a:ext cx="11047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00D6AC-EFF3-43AB-BDC6-18C195536AA8}"/>
              </a:ext>
            </a:extLst>
          </p:cNvPr>
          <p:cNvSpPr/>
          <p:nvPr/>
        </p:nvSpPr>
        <p:spPr>
          <a:xfrm>
            <a:off x="1707234" y="3494666"/>
            <a:ext cx="12025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A9BCE9-1AFA-44AD-923E-103C9AEE8806}"/>
              </a:ext>
            </a:extLst>
          </p:cNvPr>
          <p:cNvSpPr/>
          <p:nvPr/>
        </p:nvSpPr>
        <p:spPr>
          <a:xfrm>
            <a:off x="5070664" y="3494666"/>
            <a:ext cx="17876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2D393E-6E67-47D2-B982-2C73CFD66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9132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4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9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999217" y="1879184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2158196" y="1229843"/>
            <a:ext cx="22749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fraid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12F2E-041B-48B5-A9DE-580A715AA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988066" y="3105158"/>
            <a:ext cx="829589" cy="4604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198EE-CCF4-4864-9F71-4FF9DA23CAD6}"/>
              </a:ext>
            </a:extLst>
          </p:cNvPr>
          <p:cNvSpPr/>
          <p:nvPr/>
        </p:nvSpPr>
        <p:spPr>
          <a:xfrm>
            <a:off x="2147045" y="2455817"/>
            <a:ext cx="21627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way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DE4DE-C4D9-45FE-8414-094F033CE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999217" y="4331132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7A1B86-698A-4D87-A512-5E485810B089}"/>
              </a:ext>
            </a:extLst>
          </p:cNvPr>
          <p:cNvSpPr/>
          <p:nvPr/>
        </p:nvSpPr>
        <p:spPr>
          <a:xfrm>
            <a:off x="2158196" y="3681791"/>
            <a:ext cx="25234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sleep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2F8BBA-F1B0-4346-B269-1A91EF23C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2788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9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999217" y="1879184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2158196" y="1229843"/>
            <a:ext cx="27077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round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12F2E-041B-48B5-A9DE-580A715AA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988066" y="3105158"/>
            <a:ext cx="829589" cy="4604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198EE-CCF4-4864-9F71-4FF9DA23CAD6}"/>
              </a:ext>
            </a:extLst>
          </p:cNvPr>
          <p:cNvSpPr/>
          <p:nvPr/>
        </p:nvSpPr>
        <p:spPr>
          <a:xfrm>
            <a:off x="2147045" y="2455817"/>
            <a:ext cx="30428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mazed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3BF101-070A-4FE1-8CC1-7A07C0EE6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555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009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330666"/>
            <a:ext cx="8483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399545"/>
            <a:ext cx="9492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574646" y="1330666"/>
            <a:ext cx="11785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510526" y="2399545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A98AA-4AE7-48B6-AF28-B0B99AB7CAB1}"/>
              </a:ext>
            </a:extLst>
          </p:cNvPr>
          <p:cNvSpPr/>
          <p:nvPr/>
        </p:nvSpPr>
        <p:spPr>
          <a:xfrm>
            <a:off x="1740010" y="3468424"/>
            <a:ext cx="9813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n-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B58AC1-59AA-4776-8B3F-6E90DEF0D4BF}"/>
              </a:ext>
            </a:extLst>
          </p:cNvPr>
          <p:cNvSpPr/>
          <p:nvPr/>
        </p:nvSpPr>
        <p:spPr>
          <a:xfrm>
            <a:off x="5486481" y="3468424"/>
            <a:ext cx="12666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B6B40C-A112-4163-BCD0-D88254CF8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0689" y="-958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30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267432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5578867" y="1267432"/>
            <a:ext cx="12827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1847330" y="2426613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4269F-E05B-44FC-AE58-C1B211089451}"/>
              </a:ext>
            </a:extLst>
          </p:cNvPr>
          <p:cNvSpPr/>
          <p:nvPr/>
        </p:nvSpPr>
        <p:spPr>
          <a:xfrm>
            <a:off x="5311166" y="2426613"/>
            <a:ext cx="1550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1E3B90-7FE6-41E4-A7BF-F556778EBA15}"/>
              </a:ext>
            </a:extLst>
          </p:cNvPr>
          <p:cNvSpPr/>
          <p:nvPr/>
        </p:nvSpPr>
        <p:spPr>
          <a:xfrm>
            <a:off x="1847330" y="3585794"/>
            <a:ext cx="19191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th-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3F0635-FE8C-4FA1-9BB1-78BA0976F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63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68875"/>
            <a:ext cx="10326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5792065" y="1668875"/>
            <a:ext cx="10695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1847330" y="3016161"/>
            <a:ext cx="12170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4269F-E05B-44FC-AE58-C1B211089451}"/>
              </a:ext>
            </a:extLst>
          </p:cNvPr>
          <p:cNvSpPr/>
          <p:nvPr/>
        </p:nvSpPr>
        <p:spPr>
          <a:xfrm>
            <a:off x="5530776" y="3016161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3BC7BF-28D5-4D6D-8527-C9D9AE251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3448" y="-1190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62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60" y="-1409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60849</TotalTime>
  <Words>479</Words>
  <Application>Microsoft Office PowerPoint</Application>
  <PresentationFormat>On-screen Show (16:10)</PresentationFormat>
  <Paragraphs>236</Paragraphs>
  <Slides>51</Slides>
  <Notes>0</Notes>
  <HiddenSlides>0</HiddenSlides>
  <MMClips>53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Consolas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847</cp:revision>
  <cp:lastPrinted>2018-03-05T15:55:52Z</cp:lastPrinted>
  <dcterms:created xsi:type="dcterms:W3CDTF">2017-01-10T01:35:56Z</dcterms:created>
  <dcterms:modified xsi:type="dcterms:W3CDTF">2019-03-21T13:29:05Z</dcterms:modified>
</cp:coreProperties>
</file>