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31" r:id="rId3"/>
    <p:sldId id="258" r:id="rId4"/>
    <p:sldId id="312" r:id="rId5"/>
    <p:sldId id="313" r:id="rId6"/>
    <p:sldId id="314" r:id="rId7"/>
    <p:sldId id="315" r:id="rId8"/>
    <p:sldId id="325" r:id="rId9"/>
    <p:sldId id="300" r:id="rId10"/>
    <p:sldId id="308" r:id="rId11"/>
    <p:sldId id="326" r:id="rId12"/>
    <p:sldId id="327" r:id="rId13"/>
    <p:sldId id="328" r:id="rId14"/>
    <p:sldId id="329" r:id="rId15"/>
    <p:sldId id="330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FF"/>
    <a:srgbClr val="FF0066"/>
    <a:srgbClr val="FE9202"/>
    <a:srgbClr val="2F5597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28" autoAdjust="0"/>
    <p:restoredTop sz="94280" autoAdjust="0"/>
  </p:normalViewPr>
  <p:slideViewPr>
    <p:cSldViewPr snapToGrid="0">
      <p:cViewPr varScale="1">
        <p:scale>
          <a:sx n="116" d="100"/>
          <a:sy n="116" d="100"/>
        </p:scale>
        <p:origin x="184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4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5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microsoft.com/office/2007/relationships/media" Target="../media/media10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07109" y="2804611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4913" y="1269173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61443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B97D0-B911-46D9-B25C-55DCFF87E790}"/>
              </a:ext>
            </a:extLst>
          </p:cNvPr>
          <p:cNvSpPr txBox="1"/>
          <p:nvPr/>
        </p:nvSpPr>
        <p:spPr>
          <a:xfrm>
            <a:off x="123805" y="643967"/>
            <a:ext cx="8856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3. Shepherds Share the Good News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D9D24F-B420-4AF0-9009-5B2B9DF0A4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13" end="52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4980" y="5861603"/>
            <a:ext cx="812800" cy="812800"/>
          </a:xfrm>
          <a:prstGeom prst="rect">
            <a:avLst/>
          </a:prstGeom>
        </p:spPr>
      </p:pic>
      <p:pic>
        <p:nvPicPr>
          <p:cNvPr id="2" name="Tit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96" end="434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981" y="-1065185"/>
            <a:ext cx="812800" cy="812800"/>
          </a:xfrm>
          <a:prstGeom prst="rect">
            <a:avLst/>
          </a:prstGeom>
        </p:spPr>
      </p:pic>
      <p:pic>
        <p:nvPicPr>
          <p:cNvPr id="15" name="Picture 14" descr="/Users/carolhale/Documents/01_SyllableBible/IVANSdrawings/ImagesForReadWithMeBible/TheShepherdsandAngels.jpg">
            <a:extLst>
              <a:ext uri="{FF2B5EF4-FFF2-40B4-BE49-F238E27FC236}">
                <a16:creationId xmlns:a16="http://schemas.microsoft.com/office/drawing/2014/main" id="{4D97BD5A-246A-5A45-9BF1-094F33F0B31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r="-1"/>
          <a:stretch/>
        </p:blipFill>
        <p:spPr bwMode="auto">
          <a:xfrm>
            <a:off x="807402" y="2226365"/>
            <a:ext cx="3675145" cy="3156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88" y="560281"/>
            <a:ext cx="7999957" cy="177294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There were shepherds in the same country staying in the field, and keeping watch by night over their flock.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628388" y="2768947"/>
            <a:ext cx="8304756" cy="2185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The angel said to them, “Don’t be afraid, for </a:t>
            </a:r>
            <a:r>
              <a:rPr lang="en-US" sz="2800" u="sng" dirty="0">
                <a:latin typeface="Century Gothic" charset="0"/>
                <a:ea typeface="Century Gothic" charset="0"/>
                <a:cs typeface="Century Gothic" charset="0"/>
              </a:rPr>
              <a:t>behold</a:t>
            </a: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, I bring you good news of great joy which will be to all the people</a:t>
            </a:r>
            <a:r>
              <a:rPr lang="en-US" sz="2800" dirty="0"/>
              <a:t>. </a:t>
            </a: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0" end="15200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0575" y="-1038152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B68DC3-EB87-473C-B813-2D3277D060B7}"/>
              </a:ext>
            </a:extLst>
          </p:cNvPr>
          <p:cNvSpPr/>
          <p:nvPr/>
        </p:nvSpPr>
        <p:spPr>
          <a:xfrm>
            <a:off x="8030818" y="4461967"/>
            <a:ext cx="776298" cy="70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814988-8FE7-419C-8CEE-69C442C4D6F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742" end="521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4259" y="-9882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3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7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4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 uiExpand="1" build="p"/>
      <p:bldP spid="18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88" y="849037"/>
            <a:ext cx="7999957" cy="177294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For there is born to you today, in David’s city, a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Savior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, who is Christ the Lord. 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628388" y="2805912"/>
            <a:ext cx="8304756" cy="2185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This is the sign to you: you will find a baby wrapped in strips of cloth, lying in a feeding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trough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.”</a:t>
            </a:r>
            <a:r>
              <a:rPr lang="en-US" sz="2800" dirty="0"/>
              <a:t> </a:t>
            </a: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4" end="10680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8500" y="-98820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A4F937-77B7-43B5-BC64-454EA7982941}"/>
              </a:ext>
            </a:extLst>
          </p:cNvPr>
          <p:cNvSpPr/>
          <p:nvPr/>
        </p:nvSpPr>
        <p:spPr>
          <a:xfrm>
            <a:off x="8030818" y="4461967"/>
            <a:ext cx="776298" cy="70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934E2E-C9CD-489D-BE28-58BAAF2C796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51" end="258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5421" y="-11742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49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7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3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 build="p"/>
      <p:bldP spid="18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203" y="1036500"/>
            <a:ext cx="7546109" cy="2773847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Suddenly, there was with the angel a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multitude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of the heavenly army praising God, and saying,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1" end="844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7048" y="-132171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36B804-D202-4434-8612-6628037A16DE}"/>
              </a:ext>
            </a:extLst>
          </p:cNvPr>
          <p:cNvSpPr/>
          <p:nvPr/>
        </p:nvSpPr>
        <p:spPr>
          <a:xfrm>
            <a:off x="8030818" y="4461967"/>
            <a:ext cx="776298" cy="70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19F32FD-4A88-4330-8B13-6859D176770F}"/>
              </a:ext>
            </a:extLst>
          </p:cNvPr>
          <p:cNvSpPr txBox="1">
            <a:spLocks/>
          </p:cNvSpPr>
          <p:nvPr/>
        </p:nvSpPr>
        <p:spPr>
          <a:xfrm>
            <a:off x="767688" y="3426838"/>
            <a:ext cx="7289436" cy="1386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“Glory to God in the highest, on earth peace, good will toward men.”</a:t>
            </a:r>
            <a:endParaRPr lang="en-US" sz="28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7A5774-3F3E-45B3-B162-490EB1BADE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71" end="73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1364" y="-13217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313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8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3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 build="p"/>
      <p:bldP spid="6" grpId="0" animBg="1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62" y="865080"/>
            <a:ext cx="7999957" cy="177294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When the angels went away from them into the sky, the shepherds said to one another,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580262" y="2768947"/>
            <a:ext cx="7729549" cy="2185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“Let’s go to Bethlehem, now, and see this thing that has happened, which the Lord has made known to us.” </a:t>
            </a: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1" end="10709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9668" y="-105290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2FA6B-0391-46FF-9711-7F5326F70C24}"/>
              </a:ext>
            </a:extLst>
          </p:cNvPr>
          <p:cNvSpPr/>
          <p:nvPr/>
        </p:nvSpPr>
        <p:spPr>
          <a:xfrm>
            <a:off x="8030818" y="4461967"/>
            <a:ext cx="776298" cy="70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225AE2-FB53-4CAF-9533-570AA879892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96" end="715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1479" y="-11397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028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6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7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 build="p"/>
      <p:bldP spid="18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720668"/>
            <a:ext cx="7999957" cy="177294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They came with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haste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, and found both Mary and Joseph; and the baby was lying in the feeding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trough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.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572021" y="3088260"/>
            <a:ext cx="7999957" cy="2185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When they saw it, they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publicized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widely the saying which was spoken to </a:t>
            </a:r>
            <a:r>
              <a:rPr lang="en-US" sz="2800" spc="-15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them about this child. </a:t>
            </a:r>
            <a:r>
              <a:rPr lang="en-US" sz="2800" spc="-150" baseline="300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</a:t>
            </a:r>
            <a:endParaRPr lang="en-US" sz="1800" spc="-150" dirty="0">
              <a:effectLst/>
              <a:latin typeface="Calibri" charset="0"/>
              <a:ea typeface="ＭＳ 明朝" charset="-128"/>
              <a:cs typeface="Times New Roman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458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2021" y="-111012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B4145C-FB40-4ECC-9AF3-9B50D1EA1363}"/>
              </a:ext>
            </a:extLst>
          </p:cNvPr>
          <p:cNvSpPr/>
          <p:nvPr/>
        </p:nvSpPr>
        <p:spPr>
          <a:xfrm>
            <a:off x="8030818" y="4461967"/>
            <a:ext cx="776298" cy="70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750855-7C4C-4ED1-A3C2-CD4FA0D066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9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7158" y="-10833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83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0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4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 build="p"/>
      <p:bldP spid="18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10" y="2059387"/>
            <a:ext cx="8398306" cy="140494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All who heard it wondered at the things which were spoken to them by the shepherds. </a:t>
            </a:r>
            <a:endParaRPr lang="en-US" sz="1800" dirty="0">
              <a:effectLst/>
              <a:latin typeface="Calibri" charset="0"/>
              <a:ea typeface="ＭＳ 明朝" charset="-128"/>
              <a:cs typeface="Times New Roman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3" end="433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5548" y="-1018793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D3E631-CC8D-4464-A6B5-082E3CFF672B}"/>
              </a:ext>
            </a:extLst>
          </p:cNvPr>
          <p:cNvSpPr/>
          <p:nvPr/>
        </p:nvSpPr>
        <p:spPr>
          <a:xfrm>
            <a:off x="8030818" y="4461967"/>
            <a:ext cx="776298" cy="70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892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00" y="-9070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5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53033"/>
            <a:ext cx="9144000" cy="130876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trough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8438" y="2817307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(tr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gh):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353495" y="2817307"/>
            <a:ext cx="5062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charset="0"/>
                <a:ea typeface="ＭＳ 明朝" charset="-128"/>
                <a:cs typeface="Times New Roman" charset="0"/>
              </a:rPr>
              <a:t>a box that holds food for barn animals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9" end="19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95757" y="-1032586"/>
            <a:ext cx="812800" cy="812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4072D9-B453-4BD6-B9E5-CCE156E9DBE8}"/>
              </a:ext>
            </a:extLst>
          </p:cNvPr>
          <p:cNvSpPr/>
          <p:nvPr/>
        </p:nvSpPr>
        <p:spPr>
          <a:xfrm>
            <a:off x="8030818" y="4461967"/>
            <a:ext cx="776298" cy="70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10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522494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behold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7158" y="2992161"/>
            <a:ext cx="1242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see!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2227939" y="2984333"/>
            <a:ext cx="1605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(b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b="1" i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3415571" y="2781293"/>
            <a:ext cx="21998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H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LD)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8" end="72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1657" y="-101949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11DA38-7BFC-4099-A093-B2CA6869A785}"/>
              </a:ext>
            </a:extLst>
          </p:cNvPr>
          <p:cNvSpPr/>
          <p:nvPr/>
        </p:nvSpPr>
        <p:spPr>
          <a:xfrm>
            <a:off x="8030818" y="4461967"/>
            <a:ext cx="776298" cy="70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64148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haste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3874" y="2833325"/>
            <a:ext cx="2444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hurry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66240" y="2833325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(h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st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2" end="269.999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1566" y="-1043355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B5A4B3-DA30-41CB-82D6-FE085B2034AE}"/>
              </a:ext>
            </a:extLst>
          </p:cNvPr>
          <p:cNvSpPr/>
          <p:nvPr/>
        </p:nvSpPr>
        <p:spPr>
          <a:xfrm>
            <a:off x="8030818" y="4461967"/>
            <a:ext cx="776298" cy="70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541001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Savior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2991" y="2755323"/>
            <a:ext cx="13949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vi</a:t>
            </a:r>
            <a:r>
              <a:rPr lang="en-US" sz="4000" b="1" i="1" dirty="0" err="1">
                <a:solidFill>
                  <a:schemeClr val="accent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or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4487" y="3008109"/>
            <a:ext cx="4046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who saves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182529" y="46181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1151757" y="2971361"/>
            <a:ext cx="1322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(S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4" end="17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07861" y="-1601382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9AC0F7-C8F2-4AD6-8534-C765C4010FE3}"/>
              </a:ext>
            </a:extLst>
          </p:cNvPr>
          <p:cNvSpPr/>
          <p:nvPr/>
        </p:nvSpPr>
        <p:spPr>
          <a:xfrm>
            <a:off x="8030818" y="4461967"/>
            <a:ext cx="776298" cy="70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15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445537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multitude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1247968" y="2926825"/>
            <a:ext cx="1712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(M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L -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1DBEA-CFAF-471B-8508-EBBF1739431B}"/>
              </a:ext>
            </a:extLst>
          </p:cNvPr>
          <p:cNvSpPr txBox="1"/>
          <p:nvPr/>
        </p:nvSpPr>
        <p:spPr>
          <a:xfrm>
            <a:off x="2925923" y="2926824"/>
            <a:ext cx="971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5511426" y="2948910"/>
            <a:ext cx="227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 crowd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EF21F-391F-4CFA-8A26-F85D7A224652}"/>
              </a:ext>
            </a:extLst>
          </p:cNvPr>
          <p:cNvSpPr txBox="1"/>
          <p:nvPr/>
        </p:nvSpPr>
        <p:spPr>
          <a:xfrm>
            <a:off x="3689093" y="2926824"/>
            <a:ext cx="2769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i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40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1223" y="-1500045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402D0E-3BA7-4A97-9A02-8DA0EDCBD70E}"/>
              </a:ext>
            </a:extLst>
          </p:cNvPr>
          <p:cNvSpPr/>
          <p:nvPr/>
        </p:nvSpPr>
        <p:spPr>
          <a:xfrm>
            <a:off x="8030818" y="4461967"/>
            <a:ext cx="776298" cy="70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8" grpId="0"/>
      <p:bldP spid="19" grpId="0"/>
      <p:bldP spid="20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493663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publicized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643130" y="2897920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(P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B -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1DBEA-CFAF-471B-8508-EBBF1739431B}"/>
              </a:ext>
            </a:extLst>
          </p:cNvPr>
          <p:cNvSpPr txBox="1"/>
          <p:nvPr/>
        </p:nvSpPr>
        <p:spPr>
          <a:xfrm>
            <a:off x="2242532" y="2882615"/>
            <a:ext cx="724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5010812" y="2898656"/>
            <a:ext cx="3490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made known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EF21F-391F-4CFA-8A26-F85D7A224652}"/>
              </a:ext>
            </a:extLst>
          </p:cNvPr>
          <p:cNvSpPr txBox="1"/>
          <p:nvPr/>
        </p:nvSpPr>
        <p:spPr>
          <a:xfrm>
            <a:off x="2969912" y="2882614"/>
            <a:ext cx="1897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85FF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4000" b="1" i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z</a:t>
            </a:r>
            <a:r>
              <a:rPr lang="en-US" sz="4000" b="1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0" end="257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9672" y="-132766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7D3818-45BD-458A-87F2-BA38060DE770}"/>
              </a:ext>
            </a:extLst>
          </p:cNvPr>
          <p:cNvSpPr/>
          <p:nvPr/>
        </p:nvSpPr>
        <p:spPr>
          <a:xfrm>
            <a:off x="8030818" y="4461967"/>
            <a:ext cx="776298" cy="70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514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build="p"/>
      <p:bldP spid="17" grpId="0"/>
      <p:bldP spid="18" grpId="0"/>
      <p:bldP spid="19" grpId="0"/>
      <p:bldP spid="20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8019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Luke 2:8-18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35688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Shepherds Share the Good News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4" name="WEB_Title">
            <a:hlinkClick r:id="" action="ppaction://media"/>
            <a:extLst>
              <a:ext uri="{FF2B5EF4-FFF2-40B4-BE49-F238E27FC236}">
                <a16:creationId xmlns:a16="http://schemas.microsoft.com/office/drawing/2014/main" id="{AEB216D3-8DA9-46F1-882A-3F6D3AE5ABD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2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7565" y="6071138"/>
            <a:ext cx="543339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33" end="502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7715" y="-907038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01D0310-C802-406B-BCF2-2A959ECF49AB}"/>
              </a:ext>
            </a:extLst>
          </p:cNvPr>
          <p:cNvSpPr/>
          <p:nvPr/>
        </p:nvSpPr>
        <p:spPr>
          <a:xfrm>
            <a:off x="8030818" y="4461967"/>
            <a:ext cx="776298" cy="70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1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80312</TotalTime>
  <Words>316</Words>
  <Application>Microsoft Macintosh PowerPoint</Application>
  <PresentationFormat>On-screen Show (16:10)</PresentationFormat>
  <Paragraphs>43</Paragraphs>
  <Slides>15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明朝</vt:lpstr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subject/>
  <dc:creator>Lisa Suggs</dc:creator>
  <cp:keywords/>
  <dc:description/>
  <cp:lastModifiedBy>Microsoft Office User</cp:lastModifiedBy>
  <cp:revision>367</cp:revision>
  <dcterms:created xsi:type="dcterms:W3CDTF">2017-01-10T01:35:56Z</dcterms:created>
  <dcterms:modified xsi:type="dcterms:W3CDTF">2018-03-13T01:19:44Z</dcterms:modified>
  <cp:category/>
</cp:coreProperties>
</file>