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45" r:id="rId2"/>
    <p:sldId id="353" r:id="rId3"/>
    <p:sldId id="366" r:id="rId4"/>
    <p:sldId id="293" r:id="rId5"/>
    <p:sldId id="365" r:id="rId6"/>
    <p:sldId id="356" r:id="rId7"/>
    <p:sldId id="369" r:id="rId8"/>
    <p:sldId id="357" r:id="rId9"/>
    <p:sldId id="370" r:id="rId10"/>
    <p:sldId id="358" r:id="rId11"/>
    <p:sldId id="371" r:id="rId12"/>
    <p:sldId id="372" r:id="rId13"/>
    <p:sldId id="359" r:id="rId14"/>
    <p:sldId id="367" r:id="rId15"/>
    <p:sldId id="373" r:id="rId16"/>
    <p:sldId id="376" r:id="rId17"/>
    <p:sldId id="360" r:id="rId18"/>
    <p:sldId id="374" r:id="rId19"/>
    <p:sldId id="361" r:id="rId20"/>
    <p:sldId id="362" r:id="rId21"/>
    <p:sldId id="363" r:id="rId22"/>
    <p:sldId id="364" r:id="rId23"/>
    <p:sldId id="380" r:id="rId24"/>
    <p:sldId id="327" r:id="rId25"/>
    <p:sldId id="303" r:id="rId26"/>
    <p:sldId id="342" r:id="rId27"/>
    <p:sldId id="377" r:id="rId28"/>
    <p:sldId id="307" r:id="rId29"/>
    <p:sldId id="379" r:id="rId30"/>
    <p:sldId id="351" r:id="rId31"/>
    <p:sldId id="378" r:id="rId32"/>
    <p:sldId id="322" r:id="rId33"/>
    <p:sldId id="403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2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81FC6C-44A9-435D-8BE2-9BDF3A84C7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2772F-D0E5-4B95-BBC1-88E218BC7D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BD52CE-0E8D-41D7-9A15-02D0CA6A6882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F45829-40F6-4176-B7AB-0B0A241C7B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CC403D-A89E-49BF-8717-0B172CFAB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EE40C-F39E-4FC4-8280-FE4C213862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4E89B-E661-4DA5-BD1F-5237DEF67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C21EE5F-2755-45DF-8200-121F4E0130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2570A166-BCCC-41F6-8435-435E065A2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B858DE3-42EC-4B20-93B9-C3FC270EC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A6EDAC48-91DC-42F8-A82B-9420F1127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CFFAFC-BAC5-4074-9399-F3C50D32EA08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3FF285BA-4DAC-4CAF-AD55-E941AE8C69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DA48170-3058-48C8-BF9A-E44908ED2A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You can add translations here: 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F73E39E7-BD83-414D-9978-E5A86A72C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19D249-7E45-4675-95F1-5ADA49F0A5A4}" type="slidenum">
              <a:rPr lang="en-US" altLang="en-US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24333ED7-F13D-4782-8C9E-D17A317D46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ECF2D80F-1E99-46D1-9888-AEB0B99BF4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FCFC7D5-E99E-4C32-86BA-B4E552560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FC838B-6BE1-4633-8296-239C09058F2B}" type="slidenum">
              <a:rPr lang="en-US" altLang="en-US">
                <a:latin typeface="Calibri" panose="020F0502020204030204" pitchFamily="34" charset="0"/>
              </a:rPr>
              <a:pPr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37683-FA1B-41CF-BAF5-534F5C93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4FD-9CE7-4FBF-8A58-DE657E53796C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480F6-341D-4E4D-8B1E-7906E14C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D31AC-E2F8-4B1F-AE0B-62E8C9A0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F7F81-60A8-4F5C-9064-1F6F3B41C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046390"/>
      </p:ext>
    </p:extLst>
  </p:cSld>
  <p:clrMapOvr>
    <a:masterClrMapping/>
  </p:clrMapOvr>
  <p:transition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E409-AA13-4389-8498-0B648DE3E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AC50A-672B-4815-9D50-136373ADD523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8486D-D725-4A60-9856-9A029169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66405-0485-4B96-BF85-1A0CA763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D7AE8-F28A-456A-9DA9-FC4E60B38D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388836"/>
      </p:ext>
    </p:extLst>
  </p:cSld>
  <p:clrMapOvr>
    <a:masterClrMapping/>
  </p:clrMapOvr>
  <p:transition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0ABC9-14FB-4E18-948F-FEC3EF70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E7963-BDBD-4BE0-A558-40516E518798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18C8-2A16-4237-A1A4-0CFBA36F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D8935-4140-4737-8B2A-D7E13058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27C5D-1E53-48C3-AB6C-AA9C2F359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212462"/>
      </p:ext>
    </p:extLst>
  </p:cSld>
  <p:clrMapOvr>
    <a:masterClrMapping/>
  </p:clrMapOvr>
  <p:transition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57D0D-2D84-47C7-9007-31FEC136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35FFB-5751-452C-B0DD-F9AD3D677235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367CA-44CB-4BD2-AB4F-8EDB3888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38217-EC9C-4CFA-B361-38AFB863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1DB8E-9AD3-4BC5-A6A7-FAFAA498D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905471"/>
      </p:ext>
    </p:extLst>
  </p:cSld>
  <p:clrMapOvr>
    <a:masterClrMapping/>
  </p:clrMapOvr>
  <p:transition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1A0D3-558A-43E6-A165-37BFB022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DC9A-7B94-4EBB-A68E-6C9F6A85D4B6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D0320-5D6C-4AD4-898F-1F83FE116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F34CB-648D-4C26-80B1-7C25E726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1B283-94B1-42CA-9144-570A8FEE3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647983"/>
      </p:ext>
    </p:extLst>
  </p:cSld>
  <p:clrMapOvr>
    <a:masterClrMapping/>
  </p:clrMapOvr>
  <p:transition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5FB3AB-9DAD-4B71-A84E-0122BE59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D0F20-4A1F-49B4-9040-47918F14C000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FC5D18-B6C7-4ED8-B21D-A3B2D2E5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C4E041-8EFE-4592-BEAF-3D035363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D0277-9302-4700-B031-8C156BD66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009969"/>
      </p:ext>
    </p:extLst>
  </p:cSld>
  <p:clrMapOvr>
    <a:masterClrMapping/>
  </p:clrMapOvr>
  <p:transition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FB5D29-C2FB-43A8-B414-198F8CB6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55334-1D7D-4108-933F-3F0EC524B0FF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6BC0355-7422-4A2F-8FE0-9D9468E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56E056-48B7-4DE2-B0E6-536227D0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F84B0-2712-4A77-A5EC-22471D857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424024"/>
      </p:ext>
    </p:extLst>
  </p:cSld>
  <p:clrMapOvr>
    <a:masterClrMapping/>
  </p:clrMapOvr>
  <p:transition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D111D1-4A3E-4754-9033-169EB960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912F5-8DD6-40E5-8FB0-ED923609F1AA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1DA0C5-8792-4B9F-B936-5C07F97E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B40154-C118-490F-AE6D-DD690BF3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7E946-BDC7-4CDF-97A4-EAF060BBA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523663"/>
      </p:ext>
    </p:extLst>
  </p:cSld>
  <p:clrMapOvr>
    <a:masterClrMapping/>
  </p:clrMapOvr>
  <p:transition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B4EE0F-76A3-4D8F-A76F-7E6B1868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1C1F-6451-48B1-884B-D928EADBA5F4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A7E485-24E7-4B25-8C7D-49EDC6A7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27D663-E4A0-427F-AD81-90D62E20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810ED-38FE-4283-B2B4-C457710A4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845840"/>
      </p:ext>
    </p:extLst>
  </p:cSld>
  <p:clrMapOvr>
    <a:masterClrMapping/>
  </p:clrMapOvr>
  <p:transition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B5F3AC-9CA7-40BD-A870-86BD7419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8C96B-EC15-436D-9297-129B2A9D6C30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725739-AC52-424D-8EA3-AA6F5D4A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28FF88-12B7-4B24-832B-E08DFB58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14F01-2F5D-4957-811C-5D02C9214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344529"/>
      </p:ext>
    </p:extLst>
  </p:cSld>
  <p:clrMapOvr>
    <a:masterClrMapping/>
  </p:clrMapOvr>
  <p:transition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BF66D9-1655-492D-BB41-A44D262F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9C103-40A9-4CD5-9F04-21EBB623EA1F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4C5F90-0F69-449A-8121-56991FCE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01A111-7EEF-492C-9F22-52FCDF9D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4639F-AD12-48BD-BD16-9D272FBA2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250406"/>
      </p:ext>
    </p:extLst>
  </p:cSld>
  <p:clrMapOvr>
    <a:masterClrMapping/>
  </p:clrMapOvr>
  <p:transition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7D6325E-08E1-44D6-AA53-6AA082F081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DBDF04C9-A326-48FE-A077-73414F1031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33CE1-7FF6-48A5-90D1-1AF9567FF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AF6E0F-1258-412F-A71E-BBDE9A018A54}" type="datetimeFigureOut">
              <a:rPr lang="en-US"/>
              <a:pPr>
                <a:defRPr/>
              </a:pPr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5EFD9-8A5F-48EC-B3BF-DA16E09B1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EB1C7-FF8E-4E35-BC1D-5240FD452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E15060C-ED84-45A3-AC5E-CE9F1B92A3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7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http://www.easyreadenglis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7A7B811E-61BD-4781-9DA4-0C3EFD40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3" y="962025"/>
            <a:ext cx="10435214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DDEC1123-EFF7-4BB2-BC91-8A343951A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4472" y="240490"/>
            <a:ext cx="5480627" cy="731837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sz="44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 The Big Fib </a:t>
            </a:r>
            <a:r>
              <a:rPr lang="en-US" altLang="en-US" sz="28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</a:t>
            </a:r>
            <a:endParaRPr lang="en-US" altLang="en-US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7C81E-A836-4BBB-9383-B613FFD22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209" y="486931"/>
            <a:ext cx="48394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i="1" dirty="0">
                <a:solidFill>
                  <a:srgbClr val="00B0F0"/>
                </a:solidFill>
              </a:rPr>
              <a:t>Genesis 2-3 (Genesis 2:15-17; 3:1-13, 21-24)</a:t>
            </a:r>
            <a:endParaRPr lang="en-US" altLang="en-US" b="1" i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89DC8B-272B-420F-B24C-274871B076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4647" y="-99295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EDD2F-9F83-42A4-B9A7-1AAA044A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980" y="1634873"/>
            <a:ext cx="3435112" cy="23325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And so…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Adam did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bad.</a:t>
            </a:r>
            <a:endParaRPr lang="en-US" altLang="en-US" sz="4400" dirty="0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AE514F79-C49F-45EA-9EE3-05A751868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9166" y="1473620"/>
            <a:ext cx="5322813" cy="414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59CF1D-6107-471D-B958-5A287BC20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48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EDD2F-9F83-42A4-B9A7-1AAA044A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062" y="1618952"/>
            <a:ext cx="3734215" cy="944562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Eve did bad. </a:t>
            </a:r>
            <a:endParaRPr lang="en-US" altLang="en-US" sz="4400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237AF55-838F-43DB-A808-B7E07C4A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2018" r="25201"/>
          <a:stretch/>
        </p:blipFill>
        <p:spPr bwMode="auto">
          <a:xfrm flipH="1">
            <a:off x="720435" y="1378806"/>
            <a:ext cx="5630001" cy="43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E1C8F4-40BF-482E-A6D4-C9AE4DB0A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4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05875"/>
      </p:ext>
    </p:extLst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EDD2F-9F83-42A4-B9A7-1AAA044A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13" y="942664"/>
            <a:ext cx="10929774" cy="9445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Adam and Eve bit and had an apple</a:t>
            </a:r>
            <a:r>
              <a:rPr lang="en-US" altLang="en-US" sz="4400" dirty="0"/>
              <a:t>. 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AE514F79-C49F-45EA-9EE3-05A751868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2512291"/>
            <a:ext cx="4565650" cy="349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237AF55-838F-43DB-A808-B7E07C4A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2018" r="25201"/>
          <a:stretch/>
        </p:blipFill>
        <p:spPr bwMode="auto">
          <a:xfrm>
            <a:off x="5755858" y="2202465"/>
            <a:ext cx="4734148" cy="380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4EC277-9C2D-42CD-A9A3-23FF848F9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985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90757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CE88F-67AB-41E7-963F-CA0B8CFA5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355" y="679268"/>
            <a:ext cx="10183290" cy="752974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God said to Adam, “Did you eat it ?”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FE4792A-2DFE-4061-85DE-8D67BCD39AA3}"/>
              </a:ext>
            </a:extLst>
          </p:cNvPr>
          <p:cNvSpPr/>
          <p:nvPr/>
        </p:nvSpPr>
        <p:spPr>
          <a:xfrm>
            <a:off x="4570412" y="2132012"/>
            <a:ext cx="3051175" cy="2421890"/>
          </a:xfrm>
          <a:prstGeom prst="cloudCallout">
            <a:avLst>
              <a:gd name="adj1" fmla="val 26597"/>
              <a:gd name="adj2" fmla="val -794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noFill/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8B34BE32-42A1-4127-A1E1-DE88D086E8C3}"/>
              </a:ext>
            </a:extLst>
          </p:cNvPr>
          <p:cNvSpPr txBox="1"/>
          <p:nvPr/>
        </p:nvSpPr>
        <p:spPr>
          <a:xfrm>
            <a:off x="6604317" y="2298382"/>
            <a:ext cx="655320" cy="12820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A0FDB-6F5D-4729-AF9F-AD04D6C63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07" y="2400617"/>
            <a:ext cx="654685" cy="128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4ECE0-D285-43E2-BF52-9C2693DCC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77" y="2132012"/>
            <a:ext cx="1456055" cy="25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A28BC4-7F6F-4945-A1C1-06AD90AF6F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46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4717" y="-9954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CE88F-67AB-41E7-963F-CA0B8CFA5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994" y="1603653"/>
            <a:ext cx="4575042" cy="229409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Adam said,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“Yes.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did.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sin.”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71107-E8B0-4847-A788-6829CC09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7952" y="1899227"/>
            <a:ext cx="4818849" cy="349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165818-3E31-43B7-88F7-07DB95155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94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3616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AC614C25-DFA2-4EA9-9741-E3E6BEC9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45" y="1224508"/>
            <a:ext cx="9857799" cy="532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CE88F-67AB-41E7-963F-CA0B8CFA5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46" y="588883"/>
            <a:ext cx="9132454" cy="88893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“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big sin and then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hid.”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4BED65-AB90-4368-B7B5-80C919473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77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83132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CE88F-67AB-41E7-963F-CA0B8CFA5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355" y="679268"/>
            <a:ext cx="10183290" cy="752974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God said to Eve, “Did you eat it ?”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FE4792A-2DFE-4061-85DE-8D67BCD39AA3}"/>
              </a:ext>
            </a:extLst>
          </p:cNvPr>
          <p:cNvSpPr/>
          <p:nvPr/>
        </p:nvSpPr>
        <p:spPr>
          <a:xfrm>
            <a:off x="4570412" y="2132012"/>
            <a:ext cx="3051175" cy="2421890"/>
          </a:xfrm>
          <a:prstGeom prst="cloudCallout">
            <a:avLst>
              <a:gd name="adj1" fmla="val 26597"/>
              <a:gd name="adj2" fmla="val -79478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noFill/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31">
            <a:extLst>
              <a:ext uri="{FF2B5EF4-FFF2-40B4-BE49-F238E27FC236}">
                <a16:creationId xmlns:a16="http://schemas.microsoft.com/office/drawing/2014/main" id="{8B34BE32-42A1-4127-A1E1-DE88D086E8C3}"/>
              </a:ext>
            </a:extLst>
          </p:cNvPr>
          <p:cNvSpPr txBox="1"/>
          <p:nvPr/>
        </p:nvSpPr>
        <p:spPr>
          <a:xfrm>
            <a:off x="6604317" y="2298382"/>
            <a:ext cx="655320" cy="12820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A0FDB-6F5D-4729-AF9F-AD04D6C63B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07" y="2400617"/>
            <a:ext cx="654685" cy="128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4ECE0-D285-43E2-BF52-9C2693DCC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77" y="2132012"/>
            <a:ext cx="1456055" cy="25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997CA5-525A-48B6-948F-762660587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7504" y="-100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75169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451E-70FF-43CA-934B-CCE11CFB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237" y="1531205"/>
            <a:ext cx="3906981" cy="2662674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Eve said,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“Yes.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did.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sin.”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D633-D2ED-4A5F-B9A7-29FB933E8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2018" r="25201"/>
          <a:stretch/>
        </p:blipFill>
        <p:spPr bwMode="auto">
          <a:xfrm flipH="1">
            <a:off x="720435" y="1378806"/>
            <a:ext cx="5630001" cy="43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E7DD3F-1465-4992-B5CA-574C67232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5636" y="-9970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DCCCACDA-2AE6-4A61-8989-1C607699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7" y="1059245"/>
            <a:ext cx="10381672" cy="56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451E-70FF-43CA-934B-CCE11CFB4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947" y="498766"/>
            <a:ext cx="8959271" cy="65578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“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big sin and then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hid.”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F2C142-FD94-4DB7-A0B3-D5A108C25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79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4844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A77559ED-B13E-42CB-BAB2-1483745F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" y="2052783"/>
            <a:ext cx="5478463" cy="445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DE5AA84-57DF-41DF-8C63-EB72D845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96" y="200170"/>
            <a:ext cx="53308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6B4CA6-14C3-4F13-89CC-F54451AB4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3719" y="-1005501"/>
            <a:ext cx="609600" cy="609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B0B9A-CD3F-4D06-A85B-E7BEEDC31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041" y="869613"/>
            <a:ext cx="7013575" cy="73501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God was mad and sad.</a:t>
            </a:r>
          </a:p>
        </p:txBody>
      </p:sp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47EB-D3DD-409C-B8D6-448447E75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4589" y="1059779"/>
            <a:ext cx="7247539" cy="71495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4400" dirty="0"/>
          </a:p>
        </p:txBody>
      </p:sp>
      <p:sp>
        <p:nvSpPr>
          <p:cNvPr id="4099" name="TextBox 6">
            <a:extLst>
              <a:ext uri="{FF2B5EF4-FFF2-40B4-BE49-F238E27FC236}">
                <a16:creationId xmlns:a16="http://schemas.microsoft.com/office/drawing/2014/main" id="{9C12A6D9-A13C-4E35-8B8E-32EC8EFC8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09" y="1901983"/>
            <a:ext cx="9433503" cy="12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t			b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t			d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d			h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d	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DB3C493-43AC-415A-A785-59188F9B8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08" y="3106858"/>
            <a:ext cx="9433503" cy="12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n			s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n			sk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n		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AB5C97B-F84B-4BA3-8F56-D163C7C4C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08" y="4339631"/>
            <a:ext cx="9433503" cy="12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4400" dirty="0">
                <a:latin typeface="Century Gothic" panose="020B0502020202020204" pitchFamily="34" charset="0"/>
              </a:rPr>
              <a:t>b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g			f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b </a:t>
            </a:r>
            <a:r>
              <a:rPr lang="en-US" altLang="en-US" sz="3600" i="1" dirty="0">
                <a:latin typeface="Century Gothic" panose="020B0502020202020204" pitchFamily="34" charset="0"/>
              </a:rPr>
              <a:t>(lie)</a:t>
            </a:r>
            <a:r>
              <a:rPr lang="en-US" altLang="en-US" sz="4400" i="1" dirty="0">
                <a:latin typeface="Century Gothic" panose="020B0502020202020204" pitchFamily="34" charset="0"/>
              </a:rPr>
              <a:t>		</a:t>
            </a:r>
            <a:r>
              <a:rPr lang="en-US" altLang="en-US" sz="4400" dirty="0">
                <a:latin typeface="Century Gothic" panose="020B0502020202020204" pitchFamily="34" charset="0"/>
              </a:rPr>
              <a:t>h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ss 		w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ll	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6B0535-9679-45AD-97C0-B40FEEB91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8359" y="-10600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6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6B38442E-735A-48AD-A997-8E242D59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 b="8086"/>
          <a:stretch>
            <a:fillRect/>
          </a:stretch>
        </p:blipFill>
        <p:spPr bwMode="auto">
          <a:xfrm>
            <a:off x="1413814" y="1742354"/>
            <a:ext cx="9207067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935B-0F1F-48AB-807B-E648C214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91" y="744539"/>
            <a:ext cx="9623136" cy="1564552"/>
          </a:xfrm>
        </p:spPr>
        <p:txBody>
          <a:bodyPr rtlCol="0"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Adam and Eve were bad </a:t>
            </a:r>
          </a:p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and had to go. </a:t>
            </a:r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4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0B91D8-DE97-4343-A875-C590996EA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2547" y="-988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E6177-D9D0-4064-ACF6-DD393ED06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273" y="1121063"/>
            <a:ext cx="4080237" cy="313690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But first, God made a skin to get in.</a:t>
            </a:r>
            <a:endParaRPr lang="en-US" altLang="en-US" sz="4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59EF96F2-DD5C-4659-BAF2-0069F8D4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72"/>
          <a:stretch>
            <a:fillRect/>
          </a:stretch>
        </p:blipFill>
        <p:spPr bwMode="auto">
          <a:xfrm>
            <a:off x="5109803" y="539068"/>
            <a:ext cx="6257924" cy="607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51C393-E4AA-4764-87C8-4213E37509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15.181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0523" y="-10179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CAC3C-767F-445F-A8D9-8843E257E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23" y="586951"/>
            <a:ext cx="10030689" cy="748145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And so, they left their garden home.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3805A23B-72F5-498C-AB38-A633D3B2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50" y="1268050"/>
            <a:ext cx="8834437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DE64CA7-ED1E-47F4-A9C4-16633285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2721">
            <a:off x="5033025" y="1841428"/>
            <a:ext cx="23764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C25CFA-1229-4BBF-BB27-B9D3EF852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012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F621-61CB-480F-8BFE-E38461872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536" y="2001404"/>
            <a:ext cx="3548928" cy="2005013"/>
          </a:xfrm>
        </p:spPr>
        <p:txBody>
          <a:bodyPr/>
          <a:lstStyle/>
          <a:p>
            <a:pPr marL="0" indent="0" eaLnBrk="1" hangingPunct="1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en-US" altLang="en-US" sz="6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altLang="en-US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CB624A-050D-4FF9-BC95-A5CBC3228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4287" y="-1011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6035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7156" y="646113"/>
            <a:ext cx="8828087" cy="2500312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 Story Without </a:t>
            </a:r>
            <a:r>
              <a:rPr lang="en-US" altLang="en-US" sz="4400" dirty="0">
                <a:solidFill>
                  <a:srgbClr val="0070C0"/>
                </a:solidFill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Big Fib</a:t>
            </a:r>
            <a:endParaRPr lang="en-US" altLang="en-US" sz="6000" dirty="0">
              <a:solidFill>
                <a:schemeClr val="accent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dirty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E42A29-35AF-4809-B0DB-3D3CEBF688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1.29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994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81B1D-1464-4271-AC70-D3D07AF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918" y="953801"/>
            <a:ext cx="9103591" cy="3969181"/>
          </a:xfrm>
        </p:spPr>
        <p:txBody>
          <a:bodyPr rtlCol="0"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The sneaky snake </a:t>
            </a:r>
          </a:p>
          <a:p>
            <a:pPr>
              <a:buFont typeface="Arial" charset="0"/>
              <a:buNone/>
              <a:defRPr/>
            </a:pPr>
            <a:endParaRPr lang="en-US" sz="4400" dirty="0">
              <a:latin typeface="Century Gothic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said a big, bad, fib.</a:t>
            </a:r>
          </a:p>
          <a:p>
            <a:pPr>
              <a:buFont typeface="Arial" charset="0"/>
              <a:buNone/>
              <a:defRPr/>
            </a:pPr>
            <a:endParaRPr lang="en-US" sz="4400" dirty="0">
              <a:latin typeface="Century Gothic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“Hiss, hiss, hiss,” he said a fib.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DD5618-C13B-4A6E-806A-ED9765AB5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8411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066F-8A6E-4319-81DB-D4168E15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73" y="1336529"/>
            <a:ext cx="9342510" cy="3290889"/>
          </a:xfrm>
        </p:spPr>
        <p:txBody>
          <a:bodyPr/>
          <a:lstStyle/>
          <a:p>
            <a:pPr>
              <a:buNone/>
              <a:defRPr/>
            </a:pPr>
            <a:r>
              <a:rPr lang="en-US" sz="4400" dirty="0">
                <a:latin typeface="Century Gothic" pitchFamily="34" charset="0"/>
              </a:rPr>
              <a:t>“You will not die,” came the lie.</a:t>
            </a:r>
          </a:p>
          <a:p>
            <a:pPr>
              <a:buFont typeface="Arial" charset="0"/>
              <a:buNone/>
              <a:defRPr/>
            </a:pPr>
            <a:endParaRPr lang="en-US" sz="4400" dirty="0">
              <a:latin typeface="Century Gothic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“If you bit it, you will be like God.”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581B66-99C4-4850-B680-49A5B7C6C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1728" y="-1058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066F-8A6E-4319-81DB-D4168E15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45" y="893185"/>
            <a:ext cx="9434874" cy="487954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And so…Adam did bad.</a:t>
            </a:r>
          </a:p>
          <a:p>
            <a:pPr>
              <a:buFont typeface="Arial" charset="0"/>
              <a:buNone/>
              <a:defRPr/>
            </a:pPr>
            <a:endParaRPr lang="en-US" sz="4400" dirty="0">
              <a:latin typeface="Century Gothic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Eve did bad.</a:t>
            </a:r>
          </a:p>
          <a:p>
            <a:pPr>
              <a:buFont typeface="Arial" charset="0"/>
              <a:buNone/>
              <a:defRPr/>
            </a:pPr>
            <a:endParaRPr lang="en-US" sz="4400" dirty="0">
              <a:latin typeface="Century Gothic" pitchFamily="34" charset="0"/>
            </a:endParaRPr>
          </a:p>
          <a:p>
            <a:pPr>
              <a:buNone/>
              <a:defRPr/>
            </a:pPr>
            <a:r>
              <a:rPr lang="en-US" sz="4400" dirty="0">
                <a:latin typeface="Century Gothic" pitchFamily="34" charset="0"/>
              </a:rPr>
              <a:t>Adam and Eve bit and had an</a:t>
            </a:r>
          </a:p>
          <a:p>
            <a:pPr>
              <a:buNone/>
              <a:defRPr/>
            </a:pPr>
            <a:r>
              <a:rPr lang="en-US" sz="4400" dirty="0">
                <a:latin typeface="Century Gothic" pitchFamily="34" charset="0"/>
              </a:rPr>
              <a:t>apple.</a:t>
            </a:r>
            <a:endParaRPr lang="en-US" alt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3CC4B1-5DC3-4C1C-B392-9CDAE3B444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8.5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0104" y="-1003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01757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3">
            <a:extLst>
              <a:ext uri="{FF2B5EF4-FFF2-40B4-BE49-F238E27FC236}">
                <a16:creationId xmlns:a16="http://schemas.microsoft.com/office/drawing/2014/main" id="{E3EDB752-BA21-45D8-B51B-4EA20297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82" y="895206"/>
            <a:ext cx="10234035" cy="4267921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God said to Adam, “Did you eat it?”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Adam said, “Yes.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did.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sin.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4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big sin and then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hid.”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790DC9-1C88-46BE-90A0-9CEEA3795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5921" y="-1029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3">
            <a:extLst>
              <a:ext uri="{FF2B5EF4-FFF2-40B4-BE49-F238E27FC236}">
                <a16:creationId xmlns:a16="http://schemas.microsoft.com/office/drawing/2014/main" id="{E3EDB752-BA21-45D8-B51B-4EA20297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82" y="895206"/>
            <a:ext cx="10234035" cy="4267921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God said to Eve, “Did you eat it?”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4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Eve said, “Yes.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did.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sin.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44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did the big sin and then </a:t>
            </a:r>
            <a:r>
              <a:rPr lang="en-US" altLang="en-US" sz="44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</a:rPr>
              <a:t> hid.”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108351-4963-48CA-A8A8-A38F33710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3193" y="-1071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47468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72B56DAB-8C1E-4335-BE4D-747409E93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08255-1B8B-42BD-AC3D-0B650106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56" y="2620006"/>
            <a:ext cx="6503987" cy="97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800"/>
              </a:spcAft>
            </a:pP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			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1B5C3-3F8C-4B31-9653-4735ABE9E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455" y="3783638"/>
            <a:ext cx="6503987" cy="97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800"/>
              </a:spcAft>
            </a:pPr>
            <a:r>
              <a:rPr lang="en-US" altLang="en-US" sz="44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			you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1A26FF-FE97-4469-9911-9BA55D1F2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3749" y="-9713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FB69373-DF3D-4FB5-B813-7D0A98993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68" y="1257156"/>
            <a:ext cx="11142663" cy="333331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800" dirty="0">
                <a:latin typeface="Century Gothic" panose="020B0502020202020204" pitchFamily="34" charset="0"/>
              </a:rPr>
              <a:t>Adam and Eve were bad and had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800" dirty="0">
                <a:latin typeface="Century Gothic" panose="020B0502020202020204" pitchFamily="34" charset="0"/>
              </a:rPr>
              <a:t>to go.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4800" dirty="0"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4800" dirty="0">
                <a:latin typeface="Century Gothic" panose="020B0502020202020204" pitchFamily="34" charset="0"/>
              </a:rPr>
              <a:t>But first, God made a skin to get in.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B3AB25-6DE9-4802-9686-4BBF88B18A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.22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290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0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FB69373-DF3D-4FB5-B813-7D0A98993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38" y="1970668"/>
            <a:ext cx="10629323" cy="145833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800" dirty="0">
                <a:latin typeface="Century Gothic" panose="020B0502020202020204" pitchFamily="34" charset="0"/>
              </a:rPr>
              <a:t>And so, they left their garden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800" dirty="0">
                <a:latin typeface="Century Gothic" panose="020B0502020202020204" pitchFamily="34" charset="0"/>
              </a:rPr>
              <a:t>home.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9F4E5E-5177-4112-B78F-32CD2D049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99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375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DE9C92-9228-4EBC-A8F5-EF5DA9F87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4287" y="-1011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429" y="1540358"/>
            <a:ext cx="9315516" cy="3777283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Set Up: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Prakash Chandra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Giri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3"/>
              </a:rPr>
              <a:t>www.EZReadEnglish.org/lower-levels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38F37FC2-BD52-46DF-B877-E6987351F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2337" y="998037"/>
            <a:ext cx="3717726" cy="731838"/>
          </a:xfrm>
        </p:spPr>
        <p:txBody>
          <a:bodyPr/>
          <a:lstStyle/>
          <a:p>
            <a:pPr eaLnBrk="1" hangingPunct="1"/>
            <a: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Sight Words</a:t>
            </a:r>
            <a:endParaRPr lang="en-US" alt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D18CD-2620-4C14-9D98-8C640D093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340" y="1729875"/>
            <a:ext cx="9642765" cy="12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4400" dirty="0">
                <a:latin typeface="Century Gothic" panose="020B0502020202020204" pitchFamily="34" charset="0"/>
              </a:rPr>
              <a:t>nd			th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altLang="en-US" sz="4400" dirty="0">
                <a:latin typeface="Century Gothic" panose="020B0502020202020204" pitchFamily="34" charset="0"/>
              </a:rPr>
              <a:t>n			 Ad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4400" dirty="0"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AD597-1ABD-41B9-8CB6-06F17161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339" y="3078099"/>
            <a:ext cx="9642765" cy="12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4400" dirty="0">
                <a:latin typeface="Century Gothic" panose="020B0502020202020204" pitchFamily="34" charset="0"/>
              </a:rPr>
              <a:t>s</a:t>
            </a:r>
            <a:r>
              <a:rPr lang="en-US" altLang="en-US" sz="4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				</a:t>
            </a:r>
            <a:r>
              <a:rPr lang="en-US" altLang="en-US" sz="4400" dirty="0">
                <a:latin typeface="Century Gothic" panose="020B0502020202020204" pitchFamily="34" charset="0"/>
              </a:rPr>
              <a:t>g</a:t>
            </a:r>
            <a:r>
              <a:rPr lang="en-US" altLang="en-US" sz="4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28C1E-F8DB-49ED-9421-487FED9E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338" y="4426323"/>
            <a:ext cx="9642765" cy="123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en-US" sz="4400" dirty="0">
                <a:latin typeface="Century Gothic" panose="020B0502020202020204" pitchFamily="34" charset="0"/>
              </a:rPr>
              <a:t>h</a:t>
            </a:r>
            <a:r>
              <a:rPr lang="en-US" altLang="en-US" sz="4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				E</a:t>
            </a:r>
            <a:r>
              <a:rPr lang="en-US" altLang="en-US" sz="4400" dirty="0">
                <a:latin typeface="Century Gothic" panose="020B0502020202020204" pitchFamily="34" charset="0"/>
              </a:rPr>
              <a:t>ve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DEDAFD-40F2-4C1E-8295-3DD577646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9948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3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19FD2F94-C97A-4558-A79A-4F5A635C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962025"/>
            <a:ext cx="110045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4A945FC9-1EDD-474A-A80F-28E7ED9A0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170" y="243630"/>
            <a:ext cx="4451142" cy="731837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sz="44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1.3 The Big Fib</a:t>
            </a:r>
            <a:endParaRPr lang="en-US" altLang="en-US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2951F-2202-4E95-BFAD-AA494DAF9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730" y="402803"/>
            <a:ext cx="3848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B05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Read, You Read Bible Story</a:t>
            </a:r>
            <a:endParaRPr lang="en-US" altLang="en-US" sz="2000" b="1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0800BC-1772-440C-97C2-C1F34086A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101125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:a16="http://schemas.microsoft.com/office/drawing/2014/main" id="{F43505F7-0274-4A5B-8323-3E729261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0" t="4552" r="27666" b="13756"/>
          <a:stretch>
            <a:fillRect/>
          </a:stretch>
        </p:blipFill>
        <p:spPr bwMode="auto">
          <a:xfrm>
            <a:off x="6426437" y="716586"/>
            <a:ext cx="4801699" cy="506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1B38-4A8F-407B-B921-9305F28B4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864" y="716586"/>
            <a:ext cx="4296086" cy="3033757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The sneaky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snake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said a big,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bad, fib.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5028E6-D28F-44B7-8CDF-5411B1A56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101245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1B38-4A8F-407B-B921-9305F28B4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177" y="1446539"/>
            <a:ext cx="4307080" cy="1449388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“Hiss, hiss, hiss,”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4400" dirty="0">
                <a:latin typeface="Century Gothic" panose="020B0502020202020204" pitchFamily="34" charset="0"/>
              </a:rPr>
              <a:t>he said a fib.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4D023-8F10-48F4-9FCF-C842B80E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0" t="4552" r="27666" b="13756"/>
          <a:stretch>
            <a:fillRect/>
          </a:stretch>
        </p:blipFill>
        <p:spPr bwMode="auto">
          <a:xfrm flipH="1">
            <a:off x="824714" y="827422"/>
            <a:ext cx="4616110" cy="506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742EE5-7B05-4A51-9CF4-BD4EF94CD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-986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65663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6B65E2B6-8741-4456-A2C7-AA9836DB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6" b="46617"/>
          <a:stretch>
            <a:fillRect/>
          </a:stretch>
        </p:blipFill>
        <p:spPr bwMode="auto">
          <a:xfrm>
            <a:off x="4918075" y="1589088"/>
            <a:ext cx="67818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5E3697-0F51-468D-ADD5-DD9510C2A64A}"/>
              </a:ext>
            </a:extLst>
          </p:cNvPr>
          <p:cNvSpPr txBox="1">
            <a:spLocks/>
          </p:cNvSpPr>
          <p:nvPr/>
        </p:nvSpPr>
        <p:spPr>
          <a:xfrm>
            <a:off x="794326" y="809625"/>
            <a:ext cx="9153238" cy="965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“You will not die,” came the lie.</a:t>
            </a:r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F5BBAAFD-0101-4756-BD04-59EF0F9C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6" y="2430607"/>
            <a:ext cx="505099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8AF20F-504B-4D42-8849-D0D7BC3A0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8351" y="-995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5E3697-0F51-468D-ADD5-DD9510C2A64A}"/>
              </a:ext>
            </a:extLst>
          </p:cNvPr>
          <p:cNvSpPr txBox="1">
            <a:spLocks/>
          </p:cNvSpPr>
          <p:nvPr/>
        </p:nvSpPr>
        <p:spPr>
          <a:xfrm>
            <a:off x="705564" y="823336"/>
            <a:ext cx="9438294" cy="765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sz="4400" dirty="0">
                <a:latin typeface="Century Gothic" pitchFamily="34" charset="0"/>
              </a:rPr>
              <a:t>“If you bit it, you will be like God.”</a:t>
            </a:r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F5BBAAFD-0101-4756-BD04-59EF0F9CE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41" y="2251145"/>
            <a:ext cx="505684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CE47C8-F6CA-46DC-A582-C0DA387A4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39" t="20810" r="10771" b="15016"/>
          <a:stretch/>
        </p:blipFill>
        <p:spPr>
          <a:xfrm flipH="1">
            <a:off x="819819" y="2251145"/>
            <a:ext cx="5056841" cy="29306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E1A881-318C-44FE-B3BB-C6E67E52D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4711" y="-990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70285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23312</TotalTime>
  <Words>514</Words>
  <Application>Microsoft Office PowerPoint</Application>
  <PresentationFormat>Widescreen</PresentationFormat>
  <Paragraphs>97</Paragraphs>
  <Slides>33</Slides>
  <Notes>3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Microsoft New Tai Lue</vt:lpstr>
      <vt:lpstr>Office Theme</vt:lpstr>
      <vt:lpstr>PowerPoint Presentation</vt:lpstr>
      <vt:lpstr>New Words to Read</vt:lpstr>
      <vt:lpstr>Rule Breakers (Read and Spell)</vt:lpstr>
      <vt:lpstr>Sight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285</cp:revision>
  <dcterms:created xsi:type="dcterms:W3CDTF">2020-11-12T04:52:47Z</dcterms:created>
  <dcterms:modified xsi:type="dcterms:W3CDTF">2022-02-11T17:07:24Z</dcterms:modified>
</cp:coreProperties>
</file>