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416" r:id="rId3"/>
    <p:sldId id="408" r:id="rId4"/>
    <p:sldId id="296" r:id="rId5"/>
    <p:sldId id="385" r:id="rId6"/>
    <p:sldId id="396" r:id="rId7"/>
    <p:sldId id="397" r:id="rId8"/>
    <p:sldId id="398" r:id="rId9"/>
    <p:sldId id="368" r:id="rId10"/>
    <p:sldId id="409" r:id="rId11"/>
    <p:sldId id="330" r:id="rId12"/>
    <p:sldId id="331" r:id="rId13"/>
    <p:sldId id="359" r:id="rId14"/>
    <p:sldId id="332" r:id="rId15"/>
    <p:sldId id="410" r:id="rId16"/>
    <p:sldId id="377" r:id="rId17"/>
    <p:sldId id="378" r:id="rId18"/>
    <p:sldId id="399" r:id="rId19"/>
    <p:sldId id="411" r:id="rId20"/>
    <p:sldId id="381" r:id="rId21"/>
    <p:sldId id="412" r:id="rId22"/>
    <p:sldId id="382" r:id="rId23"/>
    <p:sldId id="413" r:id="rId24"/>
    <p:sldId id="387" r:id="rId25"/>
    <p:sldId id="414" r:id="rId26"/>
    <p:sldId id="347" r:id="rId27"/>
    <p:sldId id="349" r:id="rId28"/>
    <p:sldId id="363" r:id="rId29"/>
    <p:sldId id="365" r:id="rId30"/>
    <p:sldId id="366" r:id="rId31"/>
    <p:sldId id="389" r:id="rId32"/>
    <p:sldId id="390" r:id="rId33"/>
    <p:sldId id="400" r:id="rId34"/>
    <p:sldId id="402" r:id="rId35"/>
    <p:sldId id="404" r:id="rId36"/>
    <p:sldId id="403" r:id="rId37"/>
    <p:sldId id="405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ED7D31"/>
    <a:srgbClr val="EC1414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52" autoAdjust="0"/>
    <p:restoredTop sz="94280" autoAdjust="0"/>
  </p:normalViewPr>
  <p:slideViewPr>
    <p:cSldViewPr snapToGrid="0">
      <p:cViewPr varScale="1">
        <p:scale>
          <a:sx n="82" d="100"/>
          <a:sy n="82" d="100"/>
        </p:scale>
        <p:origin x="184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6.wm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1.m4a"/><Relationship Id="rId7" Type="http://schemas.microsoft.com/office/2007/relationships/hdphoto" Target="../media/hdphoto1.wdp"/><Relationship Id="rId2" Type="http://schemas.microsoft.com/office/2007/relationships/media" Target="../media/media30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-6823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150312" y="685220"/>
            <a:ext cx="881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Century Gothic" panose="020B0502020202020204" pitchFamily="34" charset="0"/>
              </a:rPr>
              <a:t>8. John the Baptist Points to Jesus</a:t>
            </a:r>
            <a:endParaRPr lang="en-US" sz="42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 descr="/Users/carolhale/Documents/01_SyllableBible/IVANSdrawings/ImagesForReadWithMeBible/JohnTheBaptis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1" y="1966494"/>
            <a:ext cx="2383047" cy="34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2424" y="-1990479"/>
            <a:ext cx="1206215" cy="12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5093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65500" y="-29625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8CE2F4-FFE4-E645-9257-8F6534069445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repent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55249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6A62B9-4E40-5640-967D-A23CEF118983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2580" y="-275841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94AACC-8A34-DE42-AF77-312B3036C301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323978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A1AA28-C946-C64D-A2B6-171C65E57760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738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desert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4040" y="-300786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1335DA-9349-2F41-89B1-F236FAF8E0F6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ri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river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4080" y="-222933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366822-7B33-C547-82EF-42E0C9D5079E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5480" y="-22294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16CB62-5838-2A47-82B7-9BFCD17AD692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401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424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204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9760" y="-225664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BE5C6B-874A-5648-9086-BA28F61AE7A4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451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 err="1">
                <a:latin typeface="Century Gothic" panose="020B0502020202020204" pitchFamily="34" charset="0"/>
              </a:rPr>
              <a:t>eds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hundreds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2560" y="-302580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AF9B5E-5A98-AB4F-942A-227C46CDBDD0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688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1613" y="-240015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BBD1B2-5359-134C-B541-F1D9D63B882F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884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6408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point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pointed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9700" y="-278426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4B542D-CEBD-0C43-A431-4C549BE5D979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crowd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crowded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2620" y="-290520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771DCE-27CB-EF4D-AC70-3B73CE1A1669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repent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repented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2660" y="-273812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73F205-D442-C849-8DBE-F4BC076FE69C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shin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shined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6760" y="-244094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5444F8-5B0C-3C4D-AC80-D39291751F9E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480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49970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2992AF-D4C0-0A44-B8D5-F05122A373AE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liv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9720" y="-253238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7227B9-A275-4342-8302-04C24A1CD27E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697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wait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waiting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1060" y="-371800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3A1971-A5BF-3F47-98BA-A83EE3540E91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power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powerful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5498" y="-300350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C19626-ADFD-8A41-948A-06F699395F2F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4872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crunch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Century Gothic" panose="020B0502020202020204" pitchFamily="34" charset="0"/>
              </a:rPr>
              <a:t>crunchy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8280" y="-264704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3C8FD1-D73A-7542-9970-D40090B5EC27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276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itch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itchy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231966">
            <a:off x="2661919" y="-236051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C3FF39-3D43-094E-950F-EAA76DEBB9EF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519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dom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8220" y="-32620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D69FEE-4386-3246-AE2E-383F13D627B4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738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2600" y="-28556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ACE97B-061B-6340-9DF5-26FEAA447447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367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ant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important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22949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C84482-32B8-9941-BDB2-6FCB10FC3BDA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Century Gothic" panose="020B0502020202020204" pitchFamily="34" charset="0"/>
              </a:rPr>
              <a:t>untie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9165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F5387C-4CD5-0247-AEF4-497E12478C25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wilderness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6860" y="-271770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746611-55F4-0F40-A70A-372325FEFDAB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76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baptist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4040" y="-210541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926760-9B0C-0941-A98D-1CDFD05F4E6F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27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als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sandals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9780" y="-239522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33BBF-3E34-C848-B91C-758ABB1C3D77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809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ah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06D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1820" y="-2197474"/>
            <a:ext cx="50292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3056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51937</TotalTime>
  <Words>256</Words>
  <Application>Microsoft Macintosh PowerPoint</Application>
  <PresentationFormat>On-screen Show (16:10)</PresentationFormat>
  <Paragraphs>112</Paragraphs>
  <Slides>37</Slides>
  <Notes>0</Notes>
  <HiddenSlides>0</HiddenSlides>
  <MMClips>45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Turtle Words</vt:lpstr>
      <vt:lpstr>PowerPoint Presentation</vt:lpstr>
      <vt:lpstr>Hamster Words</vt:lpstr>
      <vt:lpstr>PowerPoint Presentation</vt:lpstr>
      <vt:lpstr>Lion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435</cp:revision>
  <dcterms:created xsi:type="dcterms:W3CDTF">2017-01-10T01:35:56Z</dcterms:created>
  <dcterms:modified xsi:type="dcterms:W3CDTF">2018-03-16T17:42:08Z</dcterms:modified>
</cp:coreProperties>
</file>