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5" r:id="rId2"/>
    <p:sldId id="346" r:id="rId3"/>
    <p:sldId id="356" r:id="rId4"/>
    <p:sldId id="293" r:id="rId5"/>
    <p:sldId id="323" r:id="rId6"/>
    <p:sldId id="297" r:id="rId7"/>
    <p:sldId id="328" r:id="rId8"/>
    <p:sldId id="329" r:id="rId9"/>
    <p:sldId id="358" r:id="rId10"/>
    <p:sldId id="344" r:id="rId11"/>
    <p:sldId id="404" r:id="rId12"/>
    <p:sldId id="405" r:id="rId13"/>
    <p:sldId id="335" r:id="rId14"/>
    <p:sldId id="406" r:id="rId15"/>
    <p:sldId id="407" r:id="rId16"/>
    <p:sldId id="286" r:id="rId17"/>
    <p:sldId id="347" r:id="rId18"/>
    <p:sldId id="348" r:id="rId19"/>
    <p:sldId id="362" r:id="rId20"/>
    <p:sldId id="322" r:id="rId21"/>
    <p:sldId id="327" r:id="rId22"/>
    <p:sldId id="303" r:id="rId23"/>
    <p:sldId id="342" r:id="rId24"/>
    <p:sldId id="307" r:id="rId25"/>
    <p:sldId id="312" r:id="rId26"/>
    <p:sldId id="355" r:id="rId27"/>
    <p:sldId id="403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12E7F-8091-4F4E-BB27-472E31B70F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870BC-EE53-4317-AE06-D3A2C669A77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794C3C-694D-4F5F-8D77-8C9C7FDDF0C1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4FBDB5-75F9-4504-AA4D-B23BE96D98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338602-A1C7-4A8F-A915-81EF0C1BC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0B3B6-7915-4AD1-AB40-F506FE7EE4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DBCA4-88F6-4395-A6AC-99C374087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9730C63-553B-492E-94A6-0E945CB7D0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568B41A-81BF-45D0-8C85-5D99BF14D4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78E3AE1-F0AE-4B85-84C7-7DE9329BAC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090DBCC-18AD-4B20-A4D6-D6F4F539A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F5F93B-FA7C-4E21-914F-4FDE07B72C26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4B0C677-6DA4-4B74-B52D-F3908B9092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045FDEE-948A-4104-BD9C-0DDA5A4B67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You can add translations here: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C565038-6B68-45BE-90A5-4A4F9004B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C514F2-BDDD-4B87-A40F-1291F1459A98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C53F-76D2-464D-8256-B03143F4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FE5C-B28A-427A-A9D9-DBE391FAE6E9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9429A-1498-48A3-9EBF-091BE963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2FA9F-053D-49A8-9616-09C0A1C5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EBFDA-78CE-4EE3-82F3-A3DC735C8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556210"/>
      </p:ext>
    </p:extLst>
  </p:cSld>
  <p:clrMapOvr>
    <a:masterClrMapping/>
  </p:clrMapOvr>
  <p:transition advClick="0" advTm="1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4A328-4152-4494-A61C-C2D9C373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A812-DC38-47CC-8572-BB6CF709C92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FFD16-9663-47FF-9CFD-9FAE9CA8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2DBB-14D8-4BDB-98C2-A08D101E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292D4-D69E-4B94-831D-364EE7E4B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652037"/>
      </p:ext>
    </p:extLst>
  </p:cSld>
  <p:clrMapOvr>
    <a:masterClrMapping/>
  </p:clrMapOvr>
  <p:transition advClick="0" advTm="1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01E3C-DE7F-4611-8468-7A9429D2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F249-F7EF-4230-AAE4-086C949B761C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7972-88CD-4189-8750-C36B68CF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F58C3-DAF0-4A96-A3B1-63A4CC55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ED303-CF41-4FE7-A616-36D17176F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357151"/>
      </p:ext>
    </p:extLst>
  </p:cSld>
  <p:clrMapOvr>
    <a:masterClrMapping/>
  </p:clrMapOvr>
  <p:transition advClick="0" advTm="1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E75E3-CCB1-44D5-82C6-664EC5DB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2F49-4B03-46DB-88AA-A2C820D50D1F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EB279-8D1C-40C7-B26C-A4D0C545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62903-A3F3-42AD-A652-5BD2300E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0D4DE-3E35-4498-9DF0-D43108A0E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030035"/>
      </p:ext>
    </p:extLst>
  </p:cSld>
  <p:clrMapOvr>
    <a:masterClrMapping/>
  </p:clrMapOvr>
  <p:transition advClick="0" advTm="1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0C71-9EAC-4005-B971-CB8DD8E0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DD10-C33F-4BD7-8463-2ECEC6DC7ABB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65C2-03A7-4E8D-9FFD-146F8EF2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E644D-F25B-4318-BFD1-AA120737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1DCED-0C32-468E-93F0-9713F3E1C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928"/>
      </p:ext>
    </p:extLst>
  </p:cSld>
  <p:clrMapOvr>
    <a:masterClrMapping/>
  </p:clrMapOvr>
  <p:transition advClick="0" advTm="1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F5A2A2-01D7-4AC7-B9DE-4E3CE234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C3EF-549F-47CE-BA5A-EF8E5F0B0E47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F613B7-1584-4E90-9276-47BE565F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7E165F-1322-4566-A734-25B373AA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5769F-3A96-4690-BE14-D2520749E3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12605"/>
      </p:ext>
    </p:extLst>
  </p:cSld>
  <p:clrMapOvr>
    <a:masterClrMapping/>
  </p:clrMapOvr>
  <p:transition advClick="0" advTm="1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69AA74-78FD-4B5A-BFC0-B052BB7F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36C4-C22F-4E13-8EAF-B0FF487A0D73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5D8943-7E83-44CD-92E0-4C833B8A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735698-E187-4BC5-A21A-DDB5B222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44968-B4FC-414B-AA77-E7F41DA89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920292"/>
      </p:ext>
    </p:extLst>
  </p:cSld>
  <p:clrMapOvr>
    <a:masterClrMapping/>
  </p:clrMapOvr>
  <p:transition advClick="0" advTm="1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6C59DC-1768-43B3-AB3C-04F1355C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6BB4-E121-4987-9AD4-7C5B11E9D4F0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51DAB4-8673-4A35-9214-FEB874A5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DBB578-BDFD-4BE9-B2D8-147E8D91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DFB2-DC0A-4B38-9647-65071229E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61026"/>
      </p:ext>
    </p:extLst>
  </p:cSld>
  <p:clrMapOvr>
    <a:masterClrMapping/>
  </p:clrMapOvr>
  <p:transition advClick="0" advTm="1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3523A1-714A-4D2F-848D-4B7D78EA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07BC-7E6B-4547-9BB0-8CD2D1D751C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92389A-651F-4CFE-8AFF-199A29B4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F712E9-D224-42FF-A5AD-B630B165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63D64-2FF0-4678-A5AA-582D8A2B4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98693"/>
      </p:ext>
    </p:extLst>
  </p:cSld>
  <p:clrMapOvr>
    <a:masterClrMapping/>
  </p:clrMapOvr>
  <p:transition advClick="0" advTm="1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B1A8F0-B0D7-4283-8BE6-19027117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C98A-765A-4E15-B54C-4C548A0185F3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8FA48F-48F9-496C-93A8-5636354C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F8E769-3B79-4CCC-BB12-45764782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7D748-51F1-40A1-95D3-34A169120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820403"/>
      </p:ext>
    </p:extLst>
  </p:cSld>
  <p:clrMapOvr>
    <a:masterClrMapping/>
  </p:clrMapOvr>
  <p:transition advClick="0" advTm="1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E7283F-A615-4A2F-B4EB-5240DF9C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D8CF-FF27-4EEF-B650-CEEEAF599C62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008D7C-FB24-47C8-961A-3DB6A9E2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B2F2BB-F923-459B-98E1-0721AC2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C262-1AAD-4ACD-A10A-FA7B113DD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02143"/>
      </p:ext>
    </p:extLst>
  </p:cSld>
  <p:clrMapOvr>
    <a:masterClrMapping/>
  </p:clrMapOvr>
  <p:transition advClick="0" advTm="1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95A5EB4-F74A-4BAF-AC68-FE5ABAA43F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278DFD39-5BF5-4820-A5C3-576CBDF9D0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5267-2CA8-4F56-BAA7-F52EA2A0E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C89FA-F7F1-4667-8FBA-7E9C35DD89D0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7CF16-21D1-4832-901C-579A9629F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1E613-8215-415F-9F92-55AB14379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E3EBCB-48D6-4E28-829C-D19CB52362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7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readenglish.org/" TargetMode="External"/><Relationship Id="rId2" Type="http://schemas.openxmlformats.org/officeDocument/2006/relationships/hyperlink" Target="http://www.easyreadenglis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F79A0B3D-2AFC-4C68-9DD9-117A401AF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525" y="204788"/>
            <a:ext cx="7099300" cy="7318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  Story: No Help Yet</a:t>
            </a:r>
            <a:endParaRPr lang="en-US" altLang="en-US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9C70E-A9B0-446A-8D72-C8C00FDD3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613" y="204788"/>
            <a:ext cx="3100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10:38-42</a:t>
            </a:r>
          </a:p>
          <a:p>
            <a:pPr eaLnBrk="1" hangingPunct="1"/>
            <a:r>
              <a:rPr lang="en-US" altLang="en-US" sz="2000" i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(Martha and Mary)</a:t>
            </a:r>
            <a:endParaRPr lang="en-US" altLang="en-US" sz="2000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B49D8F22-5844-448A-9C7E-4A09D56F2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703263"/>
            <a:ext cx="11263312" cy="63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589103-2CDB-493E-B4F5-757E4FF147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7826" y="-12934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>
            <a:extLst>
              <a:ext uri="{FF2B5EF4-FFF2-40B4-BE49-F238E27FC236}">
                <a16:creationId xmlns:a16="http://schemas.microsoft.com/office/drawing/2014/main" id="{19C6532A-1C8C-48B2-9E12-C6D93C98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40" y="1"/>
            <a:ext cx="104482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7304B-8051-4700-B7E4-9BFBBF63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692" y="1228044"/>
            <a:ext cx="5666014" cy="16367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She set the table.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Set, set, set.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585D1C-73A1-4EE3-A81E-1F9411136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3159" y="-12236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0916AEDD-E541-419B-802F-79562E27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22300"/>
            <a:ext cx="78105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A86AE-6C40-4E9D-BA06-80E061E3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612900"/>
            <a:ext cx="9390063" cy="944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She said, “Help!”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3D0627-AC78-4F28-B1C8-8694CA2DC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-121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09189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D2198835-A11D-4509-A3F4-377D5F97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12049125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395D-7FB0-4539-A99D-86C36A12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0" y="862013"/>
            <a:ext cx="4305300" cy="86354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No help yet.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B54B78-9171-4D1F-B987-FBC32BE3D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2001" y="-126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8870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228214E1-2314-466C-AD79-EC21D3396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t="2020" r="15030"/>
          <a:stretch/>
        </p:blipFill>
        <p:spPr bwMode="auto">
          <a:xfrm>
            <a:off x="4499275" y="914400"/>
            <a:ext cx="76927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D980-955D-4714-90A8-32185982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09" y="325029"/>
            <a:ext cx="6724701" cy="1644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>
                <a:latin typeface="Century Gothic" pitchFamily="34" charset="0"/>
              </a:rPr>
              <a:t>She washed the pan.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>
                <a:latin typeface="Century Gothic" pitchFamily="34" charset="0"/>
              </a:rPr>
              <a:t>Wet, wet, wet.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248AC4-7AD4-4E86-A42D-42DF1D5215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2028" y="-12718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0916AEDD-E541-419B-802F-79562E27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22300"/>
            <a:ext cx="78105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A86AE-6C40-4E9D-BA06-80E061E3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612900"/>
            <a:ext cx="9390063" cy="944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She said, “Help!”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3D0627-AC78-4F28-B1C8-8694CA2DC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9056" y="-1230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51850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6FFAE32-FB95-492F-AE62-772CD7E4D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4" y="346986"/>
            <a:ext cx="11296791" cy="634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395D-7FB0-4539-A99D-86C36A12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426" y="1187690"/>
            <a:ext cx="4305300" cy="86354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No help yet.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B54B78-9171-4D1F-B987-FBC32BE3D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9996" y="-1163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8587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EB2C3-1893-4D37-B025-51AED050B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63" y="1835150"/>
            <a:ext cx="2479675" cy="2005013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altLang="en-US" b="1"/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415D03AD-EBA1-4287-85F7-84CE3CC7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94" y="920750"/>
            <a:ext cx="10507662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2">
            <a:extLst>
              <a:ext uri="{FF2B5EF4-FFF2-40B4-BE49-F238E27FC236}">
                <a16:creationId xmlns:a16="http://schemas.microsoft.com/office/drawing/2014/main" id="{1B4B1C8C-31E9-49F0-97F4-0EB0FAE9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7" name="Rectangle 13">
            <a:extLst>
              <a:ext uri="{FF2B5EF4-FFF2-40B4-BE49-F238E27FC236}">
                <a16:creationId xmlns:a16="http://schemas.microsoft.com/office/drawing/2014/main" id="{32711C55-E98A-4D48-BF4F-D5D2D8DD1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55514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6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4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D47B0C8B-7A28-4276-92AC-5EDE5F24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8439" name="Rectangle 16">
            <a:extLst>
              <a:ext uri="{FF2B5EF4-FFF2-40B4-BE49-F238E27FC236}">
                <a16:creationId xmlns:a16="http://schemas.microsoft.com/office/drawing/2014/main" id="{0E727BFD-A1E7-4E2E-BAD4-5521715E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19" y="562568"/>
            <a:ext cx="636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said, “Stop.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70F0F1-A618-49E3-9252-1CFE5A1CEA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1488" y="-1262063"/>
            <a:ext cx="609600" cy="609600"/>
          </a:xfrm>
          <a:prstGeom prst="rect">
            <a:avLst/>
          </a:prstGeom>
        </p:spPr>
      </p:pic>
      <p:sp>
        <p:nvSpPr>
          <p:cNvPr id="9" name="Rectangle 16">
            <a:extLst>
              <a:ext uri="{FF2B5EF4-FFF2-40B4-BE49-F238E27FC236}">
                <a16:creationId xmlns:a16="http://schemas.microsoft.com/office/drawing/2014/main" id="{87138FC0-56E0-43AA-97B5-4F6EE98B8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18" y="1308004"/>
            <a:ext cx="6367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fret.” </a:t>
            </a: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9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3">
            <a:extLst>
              <a:ext uri="{FF2B5EF4-FFF2-40B4-BE49-F238E27FC236}">
                <a16:creationId xmlns:a16="http://schemas.microsoft.com/office/drawing/2014/main" id="{36C688DB-9D56-4CE5-B97C-F309028A4931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271" y="1125990"/>
            <a:ext cx="10849429" cy="5878967"/>
          </a:xfrm>
        </p:spPr>
      </p:pic>
      <p:sp>
        <p:nvSpPr>
          <p:cNvPr id="19458" name="Title 1">
            <a:extLst>
              <a:ext uri="{FF2B5EF4-FFF2-40B4-BE49-F238E27FC236}">
                <a16:creationId xmlns:a16="http://schemas.microsoft.com/office/drawing/2014/main" id="{54EEA7B6-BD2B-42C5-9F61-9E5C465D1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811161"/>
            <a:ext cx="4422117" cy="84065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“Let us sit.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6D06FF-7925-4EE6-8D94-6A25B6EA27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68.10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2185" y="-1243683"/>
            <a:ext cx="609600" cy="609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018EF3-1E2E-4D75-8D66-073506F57208}"/>
              </a:ext>
            </a:extLst>
          </p:cNvPr>
          <p:cNvSpPr txBox="1">
            <a:spLocks/>
          </p:cNvSpPr>
          <p:nvPr/>
        </p:nvSpPr>
        <p:spPr bwMode="auto">
          <a:xfrm>
            <a:off x="6095999" y="1651819"/>
            <a:ext cx="4422117" cy="84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Let us just sit.”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58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02E561E1-8897-43E2-A415-74101B3AA48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8" t="7382"/>
          <a:stretch/>
        </p:blipFill>
        <p:spPr>
          <a:xfrm>
            <a:off x="2854711" y="1517883"/>
            <a:ext cx="5599317" cy="49622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CCCF5-7A06-4E80-9ACB-62697ED4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398" y="571712"/>
            <a:ext cx="9345204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latin typeface="Century Gothic" pitchFamily="34" charset="0"/>
              </a:rPr>
              <a:t>And so, they did what Jesus said. </a:t>
            </a:r>
            <a:endParaRPr lang="en-US" b="1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1571E-D0BB-4278-B177-97F54F324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-115060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>
            <a:extLst>
              <a:ext uri="{FF2B5EF4-FFF2-40B4-BE49-F238E27FC236}">
                <a16:creationId xmlns:a16="http://schemas.microsoft.com/office/drawing/2014/main" id="{02E561E1-8897-43E2-A415-74101B3AA48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654" y="1500187"/>
            <a:ext cx="10514692" cy="53578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CCCF5-7A06-4E80-9ACB-62697ED4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193" y="521160"/>
            <a:ext cx="6001252" cy="97902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latin typeface="Century Gothic" pitchFamily="34" charset="0"/>
              </a:rPr>
              <a:t>They just sat and sat. 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4440DC-12D2-4EE5-93F7-98971F10F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-1098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9192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BA9C-FED4-4C4F-BC73-9C9B36B64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712" y="308795"/>
            <a:ext cx="91440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Words to Read</a:t>
            </a:r>
            <a:endParaRPr lang="en-US" sz="4400" dirty="0"/>
          </a:p>
        </p:txBody>
      </p:sp>
      <p:sp>
        <p:nvSpPr>
          <p:cNvPr id="4099" name="TextBox 6">
            <a:extLst>
              <a:ext uri="{FF2B5EF4-FFF2-40B4-BE49-F238E27FC236}">
                <a16:creationId xmlns:a16="http://schemas.microsoft.com/office/drawing/2014/main" id="{CEF239E6-0351-4395-9CAB-E783B5CA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1330325"/>
            <a:ext cx="8861425" cy="100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t, w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t, s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t, y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051931-EB2B-472B-BE22-6B39851999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94031" y="-1236785"/>
            <a:ext cx="609600" cy="609600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7BA667C3-7922-4CE0-A25F-24EE2F68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7" y="2333805"/>
            <a:ext cx="8861425" cy="100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t* </a:t>
            </a:r>
            <a:r>
              <a:rPr lang="en-US" altLang="en-US" sz="44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(worry)</a:t>
            </a:r>
            <a:endParaRPr lang="en-US" altLang="en-US" sz="4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7DA073F-5BC0-4C66-8D0B-614B4955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3481210"/>
            <a:ext cx="8861425" cy="10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lp, 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ggs</a:t>
            </a:r>
            <a:endParaRPr lang="en-US" altLang="en-US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6CCD1-6EFB-4151-9E68-4289F1137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7" y="4654071"/>
            <a:ext cx="8861425" cy="10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n, p</a:t>
            </a:r>
            <a:r>
              <a:rPr lang="en-US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US" altLang="en-US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99" grpId="0" build="p" bldLvl="2"/>
      <p:bldP spid="5" grpId="0" build="p" bldLvl="2"/>
      <p:bldP spid="6" grpId="0" build="p" bldLvl="2"/>
      <p:bldP spid="7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93E-F4C0-4F1C-B958-B4196D17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63" y="1835150"/>
            <a:ext cx="2479675" cy="2005013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4400" b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altLang="en-US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6612F7-788E-44D4-9203-9434BC131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43975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BD3109DC-BE3F-4EA1-9828-40ECCFB7C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4" y="1104810"/>
            <a:ext cx="10237994" cy="57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58C09DB6-92C0-498C-BE53-681DAA513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79807"/>
            <a:ext cx="5705475" cy="609600"/>
          </a:xfrm>
          <a:noFill/>
        </p:spPr>
        <p:txBody>
          <a:bodyPr/>
          <a:lstStyle/>
          <a:p>
            <a:pPr algn="r" eaLnBrk="1" hangingPunct="1"/>
            <a:r>
              <a:rPr lang="en-US" altLang="en-US" sz="32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Story Without Illustrations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EB10F0-D38A-4B60-BD38-5575A910F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-1196426"/>
            <a:ext cx="609600" cy="609600"/>
          </a:xfrm>
          <a:prstGeom prst="rect">
            <a:avLst/>
          </a:prstGeom>
        </p:spPr>
      </p:pic>
      <p:sp>
        <p:nvSpPr>
          <p:cNvPr id="5" name="Subtitle 7">
            <a:extLst>
              <a:ext uri="{FF2B5EF4-FFF2-40B4-BE49-F238E27FC236}">
                <a16:creationId xmlns:a16="http://schemas.microsoft.com/office/drawing/2014/main" id="{C89A660F-4084-44DD-84DE-A3D557EE897F}"/>
              </a:ext>
            </a:extLst>
          </p:cNvPr>
          <p:cNvSpPr txBox="1">
            <a:spLocks/>
          </p:cNvSpPr>
          <p:nvPr/>
        </p:nvSpPr>
        <p:spPr bwMode="auto">
          <a:xfrm>
            <a:off x="6096000" y="729990"/>
            <a:ext cx="5705475" cy="9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altLang="en-US" sz="6600" b="1" dirty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Help Yet</a:t>
            </a:r>
            <a:endParaRPr lang="en-US" altLang="en-US" sz="6600" dirty="0">
              <a:solidFill>
                <a:schemeClr val="accent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35E4B-4920-4122-A878-71B09F1A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926" y="529692"/>
            <a:ext cx="10623290" cy="579861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coming, quick!</a:t>
            </a:r>
          </a:p>
          <a:p>
            <a:pPr marL="0" indent="0" eaLnBrk="1" fontAlgn="auto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ran to the pen. </a:t>
            </a:r>
          </a:p>
          <a:p>
            <a:pPr marL="0" indent="0" eaLnBrk="1" fontAlgn="auto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the hen. Get the eggs!</a:t>
            </a:r>
          </a:p>
          <a:p>
            <a:pPr marL="0" indent="0" eaLnBrk="1" fontAlgn="auto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9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Get, get, get. </a:t>
            </a:r>
          </a:p>
          <a:p>
            <a:pPr marL="0" indent="0" eaLnBrk="1" fontAlgn="auto" hangingPunct="1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2911B1-5D7E-473E-82A2-E0FF328CAE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1971" y="-115714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C7ED9-EA57-4B14-B4C4-094312F5A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464" y="238788"/>
            <a:ext cx="10561267" cy="6380423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She said, “Help!”  No help yet.</a:t>
            </a: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She set the table.</a:t>
            </a: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Set, set, set.</a:t>
            </a:r>
            <a:r>
              <a:rPr lang="en-US" altLang="en-US" sz="4800" dirty="0"/>
              <a:t> </a:t>
            </a: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She said, “Help!”  No help yet.</a:t>
            </a:r>
            <a:endParaRPr lang="en-US" altLang="en-US" sz="4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EB4DBC-6263-4CD3-B52F-4D96541005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1622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3">
            <a:extLst>
              <a:ext uri="{FF2B5EF4-FFF2-40B4-BE49-F238E27FC236}">
                <a16:creationId xmlns:a16="http://schemas.microsoft.com/office/drawing/2014/main" id="{4F057109-8150-406C-BB6A-C679EC7CA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356" y="288871"/>
            <a:ext cx="10515600" cy="580427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She washed the pan.</a:t>
            </a: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Wet, wet, wet.</a:t>
            </a: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She said, “Help!”  No help yet.</a:t>
            </a: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dirty="0">
                <a:latin typeface="Century Gothic" panose="020B0502020202020204" pitchFamily="34" charset="0"/>
              </a:rPr>
              <a:t>Jesus said, “Stop. Do not fret.”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6ECAD0-1133-463D-9EF5-FE3DF033C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6105" y="-1162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8F67-F411-4377-A53D-2BA1E787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20" y="915443"/>
            <a:ext cx="10362960" cy="447596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>
                <a:latin typeface="Century Gothic" pitchFamily="34" charset="0"/>
              </a:rPr>
              <a:t>“Let us sit. Let us just sit.”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>
                <a:latin typeface="Century Gothic" pitchFamily="34" charset="0"/>
              </a:rPr>
              <a:t>And so, they did what Jesus said. </a:t>
            </a:r>
          </a:p>
          <a:p>
            <a:pPr marL="0" indent="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>
                <a:latin typeface="Century Gothic" pitchFamily="34" charset="0"/>
              </a:rPr>
              <a:t>They just sat and sat.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9178E1-0EBD-452E-B23D-A64E152A77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-1149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93E-F4C0-4F1C-B958-B4196D17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899" y="1481290"/>
            <a:ext cx="4191804" cy="1947710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6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  <a:endParaRPr lang="en-US" altLang="en-US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77EAF6-0508-45CA-874E-1627A3D1AA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-1427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82283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4052C0-720A-4E75-B79C-23E2D69D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830" y="1657842"/>
            <a:ext cx="8860339" cy="3542316"/>
          </a:xfrm>
        </p:spPr>
        <p:txBody>
          <a:bodyPr anchor="ctr" anchorCtr="1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Story: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Carol Hale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Illustrations: 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Ivan Mader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Power Point arrangements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: Prakash Chandra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Giri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  <a:hlinkClick r:id="rId2"/>
              </a:rPr>
              <a:t>www.EasyReadEnglish.com</a:t>
            </a: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u="sng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www.EZreadEnglish.org</a:t>
            </a:r>
            <a:r>
              <a:rPr lang="en-US" u="sng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/lower-levels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42347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9CA7121-D03C-42E5-BF28-14791C422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9932" y="537940"/>
            <a:ext cx="6994423" cy="731838"/>
          </a:xfrm>
        </p:spPr>
        <p:txBody>
          <a:bodyPr/>
          <a:lstStyle/>
          <a:p>
            <a:pPr algn="l" eaLnBrk="1" hangingPunct="1"/>
            <a:r>
              <a:rPr lang="en-US" altLang="en-US" sz="4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Rule Breakers </a:t>
            </a:r>
            <a:r>
              <a:rPr lang="en-US" altLang="en-US" sz="44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(spelled)</a:t>
            </a:r>
            <a:endParaRPr lang="en-US" altLang="en-US" sz="44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0F9BB-31AD-44C3-81FB-C32D5C060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932" y="1269778"/>
            <a:ext cx="2106817" cy="13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6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4FAC54-E848-4C3A-ADE2-EC9A27A67F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9502" y="-1140529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5D68A-ED37-405E-8780-6593EFF8A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931" y="2514580"/>
            <a:ext cx="2879571" cy="13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6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to,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EDD3A-B67B-4B2F-84B6-CD952404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931" y="3873312"/>
            <a:ext cx="2106818" cy="130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60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said</a:t>
            </a:r>
          </a:p>
        </p:txBody>
      </p:sp>
    </p:spTree>
    <p:extLst>
      <p:ext uri="{BB962C8B-B14F-4D97-AF65-F5344CB8AC3E}">
        <p14:creationId xmlns:p14="http://schemas.microsoft.com/office/powerpoint/2010/main" val="4058228825"/>
      </p:ext>
    </p:extLst>
  </p:cSld>
  <p:clrMapOvr>
    <a:masterClrMapping/>
  </p:clrMapOvr>
  <p:transition advClick="0" advTm="2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2A25515-B23D-4679-BB70-75E3B98DF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188" y="587375"/>
            <a:ext cx="9144000" cy="731838"/>
          </a:xfrm>
        </p:spPr>
        <p:txBody>
          <a:bodyPr/>
          <a:lstStyle/>
          <a:p>
            <a:pPr eaLnBrk="1" hangingPunct="1"/>
            <a:r>
              <a:rPr lang="en-US" altLang="en-US" sz="4400" b="1">
                <a:latin typeface="Century Gothic" panose="020B0502020202020204" pitchFamily="34" charset="0"/>
                <a:cs typeface="Times New Roman" panose="02020603050405020304" pitchFamily="18" charset="0"/>
              </a:rPr>
              <a:t>Sight Words</a:t>
            </a:r>
            <a:endParaRPr lang="en-US" alt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3B5F39-A3D2-4721-98D8-CB74F8BC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1519238"/>
            <a:ext cx="6646862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6000">
                <a:latin typeface="Century Gothic" panose="020B0502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sh</a:t>
            </a:r>
            <a:r>
              <a:rPr lang="en-US" altLang="en-US" sz="6000" b="1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Microsoft New Tai Lue" panose="020B0502040204020203" pitchFamily="34" charset="0"/>
              </a:rPr>
              <a:t>e</a:t>
            </a:r>
            <a:endParaRPr lang="en-US" altLang="en-US" sz="600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60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6000" b="1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</a:p>
          <a:p>
            <a:pPr eaLnBrk="1" hangingPunct="1">
              <a:lnSpc>
                <a:spcPct val="150000"/>
              </a:lnSpc>
              <a:spcAft>
                <a:spcPts val="800"/>
              </a:spcAft>
            </a:pPr>
            <a:r>
              <a:rPr lang="en-US" altLang="en-US" sz="60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6000" b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60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664E35-E5DB-4A8E-8951-0D38D21A6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4588" y="-119382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71DE9EDF-2FE1-495E-85FE-D625C32B3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525" y="204788"/>
            <a:ext cx="7099300" cy="7318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400" b="1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  Story: No Help Yet</a:t>
            </a:r>
            <a:endParaRPr lang="en-US" altLang="en-US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04C7C-76DA-4A28-80FF-2AD3E8DA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8" y="204788"/>
            <a:ext cx="3992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Read, You Read Bible Story</a:t>
            </a:r>
          </a:p>
          <a:p>
            <a:pPr eaLnBrk="1" hangingPunct="1"/>
            <a:r>
              <a:rPr lang="en-US" altLang="en-US" sz="2000" i="1" dirty="0">
                <a:solidFill>
                  <a:srgbClr val="00B05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(Martha and Mary)</a:t>
            </a:r>
            <a:endParaRPr lang="en-US" altLang="en-US" sz="2000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C7AFD8C8-A69D-4C72-8CA5-FD6E2FEB6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703263"/>
            <a:ext cx="11263312" cy="632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01E4C7-FA8F-4848-8ACA-E718313DE7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-120928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6DE0E8D9-0A71-4537-BB74-B792B648C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10149" r="11125" b="6754"/>
          <a:stretch>
            <a:fillRect/>
          </a:stretch>
        </p:blipFill>
        <p:spPr bwMode="auto">
          <a:xfrm>
            <a:off x="6788150" y="295275"/>
            <a:ext cx="4071938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A57EA-51C2-45EE-985E-099637F56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119188"/>
            <a:ext cx="6980238" cy="1449387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en-US" sz="440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coming, quick!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2F7CCE-DFF0-451B-9041-2C649203D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7248" y="-121322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>
            <a:extLst>
              <a:ext uri="{FF2B5EF4-FFF2-40B4-BE49-F238E27FC236}">
                <a16:creationId xmlns:a16="http://schemas.microsoft.com/office/drawing/2014/main" id="{ED43FCE9-5F38-48AA-8825-032E9501D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/>
          <a:stretch>
            <a:fillRect/>
          </a:stretch>
        </p:blipFill>
        <p:spPr bwMode="auto">
          <a:xfrm>
            <a:off x="1373110" y="1499236"/>
            <a:ext cx="9177446" cy="556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4849E7-34EB-4A0D-AEE1-28F9D3E7878F}"/>
              </a:ext>
            </a:extLst>
          </p:cNvPr>
          <p:cNvSpPr txBox="1">
            <a:spLocks/>
          </p:cNvSpPr>
          <p:nvPr/>
        </p:nvSpPr>
        <p:spPr>
          <a:xfrm>
            <a:off x="619432" y="333374"/>
            <a:ext cx="11572568" cy="3095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>
                <a:latin typeface="Century Gothic" pitchFamily="34" charset="0"/>
              </a:rPr>
              <a:t>She ran to the pen. Get the hen.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dirty="0">
                <a:latin typeface="Century Gothic" pitchFamily="34" charset="0"/>
              </a:rPr>
              <a:t>Get the eggs! Get, get, get.</a:t>
            </a:r>
          </a:p>
          <a:p>
            <a:pPr marL="0" indent="0" algn="ctr" fontAlgn="auto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400" b="1" dirty="0"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Century Gothic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41BF8A-B43D-45E0-8A13-F309DDA5E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7033" y="-113124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id="{0916AEDD-E541-419B-802F-79562E27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22300"/>
            <a:ext cx="78105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A86AE-6C40-4E9D-BA06-80E061E31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5" y="1612900"/>
            <a:ext cx="9390063" cy="9445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She said, “Help!”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3D0627-AC78-4F28-B1C8-8694CA2DC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9056" y="-126759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D2198835-A11D-4509-A3F4-377D5F97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12049125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D395D-7FB0-4539-A99D-86C36A12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100" y="862013"/>
            <a:ext cx="4305300" cy="16367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Century Gothic" panose="020B0502020202020204" pitchFamily="34" charset="0"/>
              </a:rPr>
              <a:t>No help yet.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B54B78-9171-4D1F-B987-FBC32BE3D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0500" y="-1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77405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22922</TotalTime>
  <Words>341</Words>
  <Application>Microsoft Office PowerPoint</Application>
  <PresentationFormat>Widescreen</PresentationFormat>
  <Paragraphs>67</Paragraphs>
  <Slides>27</Slides>
  <Notes>2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Office Theme</vt:lpstr>
      <vt:lpstr>PowerPoint Presentation</vt:lpstr>
      <vt:lpstr>New Words to Read</vt:lpstr>
      <vt:lpstr>Rule Breakers (spelled)</vt:lpstr>
      <vt:lpstr>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“Let us sit. </vt:lpstr>
      <vt:lpstr>And so, they did what Jesus said. </vt:lpstr>
      <vt:lpstr>They just sat and sat.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Hale</dc:creator>
  <cp:lastModifiedBy>Carol Hale</cp:lastModifiedBy>
  <cp:revision>250</cp:revision>
  <dcterms:created xsi:type="dcterms:W3CDTF">2020-11-12T04:52:47Z</dcterms:created>
  <dcterms:modified xsi:type="dcterms:W3CDTF">2022-01-27T16:38:36Z</dcterms:modified>
</cp:coreProperties>
</file>