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24" r:id="rId2"/>
    <p:sldId id="373" r:id="rId3"/>
    <p:sldId id="374" r:id="rId4"/>
    <p:sldId id="296" r:id="rId5"/>
    <p:sldId id="297" r:id="rId6"/>
    <p:sldId id="328" r:id="rId7"/>
    <p:sldId id="329" r:id="rId8"/>
    <p:sldId id="330" r:id="rId9"/>
    <p:sldId id="375" r:id="rId10"/>
    <p:sldId id="301" r:id="rId11"/>
    <p:sldId id="303" r:id="rId12"/>
    <p:sldId id="342" r:id="rId13"/>
    <p:sldId id="349" r:id="rId14"/>
    <p:sldId id="343" r:id="rId15"/>
    <p:sldId id="376" r:id="rId16"/>
    <p:sldId id="308" r:id="rId17"/>
    <p:sldId id="350" r:id="rId18"/>
    <p:sldId id="351" r:id="rId19"/>
    <p:sldId id="352" r:id="rId20"/>
    <p:sldId id="377" r:id="rId21"/>
    <p:sldId id="331" r:id="rId22"/>
    <p:sldId id="325" r:id="rId23"/>
    <p:sldId id="372" r:id="rId24"/>
    <p:sldId id="332" r:id="rId25"/>
    <p:sldId id="333" r:id="rId26"/>
    <p:sldId id="335" r:id="rId27"/>
    <p:sldId id="378" r:id="rId28"/>
    <p:sldId id="337" r:id="rId29"/>
    <p:sldId id="344" r:id="rId30"/>
    <p:sldId id="345" r:id="rId31"/>
    <p:sldId id="353" r:id="rId32"/>
    <p:sldId id="354" r:id="rId33"/>
    <p:sldId id="379" r:id="rId34"/>
    <p:sldId id="348" r:id="rId35"/>
    <p:sldId id="314" r:id="rId36"/>
    <p:sldId id="355" r:id="rId37"/>
    <p:sldId id="356" r:id="rId38"/>
    <p:sldId id="380" r:id="rId39"/>
    <p:sldId id="317" r:id="rId40"/>
    <p:sldId id="370" r:id="rId41"/>
    <p:sldId id="381" r:id="rId42"/>
    <p:sldId id="385" r:id="rId43"/>
    <p:sldId id="382" r:id="rId44"/>
    <p:sldId id="320" r:id="rId45"/>
    <p:sldId id="357" r:id="rId46"/>
    <p:sldId id="371" r:id="rId47"/>
    <p:sldId id="358" r:id="rId48"/>
    <p:sldId id="384" r:id="rId49"/>
    <p:sldId id="323" r:id="rId5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29" autoAdjust="0"/>
    <p:restoredTop sz="94280" autoAdjust="0"/>
  </p:normalViewPr>
  <p:slideViewPr>
    <p:cSldViewPr snapToGrid="0">
      <p:cViewPr varScale="1">
        <p:scale>
          <a:sx n="115" d="100"/>
          <a:sy n="115" d="100"/>
        </p:scale>
        <p:origin x="216" y="113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874D-36B8-BB42-AC9A-05710DAA1608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AA76C-D0BF-CA40-BA79-4D3A93521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2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3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5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6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1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2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5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6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9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0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microsoft.com/office/2007/relationships/media" Target="../media/media48.m4a"/><Relationship Id="rId5" Type="http://schemas.openxmlformats.org/officeDocument/2006/relationships/audio" Target="NULL" TargetMode="External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microsoft.com/office/2007/relationships/media" Target="../media/media49.m4a"/><Relationship Id="rId5" Type="http://schemas.openxmlformats.org/officeDocument/2006/relationships/audio" Target="NULL" TargetMode="External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microsoft.com/office/2007/relationships/media" Target="../media/media50.m4a"/><Relationship Id="rId5" Type="http://schemas.openxmlformats.org/officeDocument/2006/relationships/audio" Target="NULL" TargetMode="External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microsoft.com/office/2007/relationships/media" Target="../media/media51.m4a"/><Relationship Id="rId5" Type="http://schemas.openxmlformats.org/officeDocument/2006/relationships/audio" Target="NULL" TargetMode="External"/><Relationship Id="rId4" Type="http://schemas.openxmlformats.org/officeDocument/2006/relationships/audio" Target="../media/media47.mp3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3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B43755A-A032-4398-81AF-C88790A1B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7" y="1720461"/>
            <a:ext cx="3411662" cy="3951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5207282" y="3113237"/>
            <a:ext cx="364308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198438" y="669178"/>
            <a:ext cx="8166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2. Happy Birthday, Jesus!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6763E-25DE-4F26-BA5E-22E44C470D73}"/>
              </a:ext>
            </a:extLst>
          </p:cNvPr>
          <p:cNvSpPr/>
          <p:nvPr/>
        </p:nvSpPr>
        <p:spPr>
          <a:xfrm>
            <a:off x="8005011" y="4668253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D7E892-9DB7-474E-9323-7F1E3776C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9875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5020" y="1333622"/>
            <a:ext cx="2662041" cy="117261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</a:rPr>
              <a:t>by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909852" y="2885628"/>
            <a:ext cx="3205738" cy="117261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 </a:t>
            </a:r>
            <a:r>
              <a:rPr lang="en-US" sz="5000" dirty="0" err="1">
                <a:latin typeface="Century Gothic" panose="020B0502020202020204" pitchFamily="34" charset="0"/>
              </a:rPr>
              <a:t>vior</a:t>
            </a:r>
            <a:r>
              <a:rPr lang="en-US" sz="5000" dirty="0">
                <a:latin typeface="Century Gothic" panose="020B0502020202020204" pitchFamily="34" charset="0"/>
              </a:rPr>
              <a:t>                                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CE5F9F-FE5E-4ECC-A4C4-28AC261A3C7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" end="55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494" y="-1062862"/>
            <a:ext cx="944716" cy="9184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EEE66-50F4-40C6-9F1E-5959CC3E5636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26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02" y="1464252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53702" y="1500481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52475" y="296765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902" y="-1097705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F931D41-29BC-4F7B-8AE3-E22509E55C58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8" grpId="0" uiExpand="1" build="p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317" y="922277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85192" y="215136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seph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085191" y="3411069"/>
            <a:ext cx="3080789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ment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22283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A2E10C-103E-4D32-9C27-4C02463F2AE5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5" grpId="0" build="p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4243" y="1470893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u </a:t>
            </a:r>
            <a:r>
              <a:rPr lang="en-US" sz="5000" dirty="0">
                <a:latin typeface="Century Gothic" panose="020B0502020202020204" pitchFamily="34" charset="0"/>
              </a:rPr>
              <a:t>man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33655" y="2960541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u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ler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" end="60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644" y="-10791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011373-FC8C-477A-AB4C-6489A5A8030F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2225" y="1435629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ba</a:t>
            </a:r>
            <a:r>
              <a:rPr lang="en-US" sz="5000" dirty="0">
                <a:latin typeface="Century Gothic" panose="020B0502020202020204" pitchFamily="34" charset="0"/>
              </a:rPr>
              <a:t> 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43E89B-DE84-4CE8-8907-BB46964AC78F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92225" y="2917099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wob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ly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" end="49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6435" y="-97432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8D9575E-2EED-4D17-8271-FCFFBF1624FB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70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1409" y="133343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4605907" y="132705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v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1491408" y="2901203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" end="7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008" y="-1190644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5445F0-396D-484C-837F-45BDCD37852F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15590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" end="4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812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58A736-EF67-42A9-A0C1-D27EB991BE1B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97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663" y="138459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4175592" y="1384592"/>
            <a:ext cx="2227152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1325205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in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4477252" y="2904270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be 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5" end="57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263" y="-898159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A192C5-BFFD-4F64-B45D-581461C3C5C1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9625" y="1433544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915047" y="2824605"/>
            <a:ext cx="2882471" cy="140319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" end="3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797" y="-118258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45B764-EC71-4A13-B610-01A8F1371B8A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build="p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215048" y="1258414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473B0A-95B3-44DE-81A6-533204B80A03}"/>
              </a:ext>
            </a:extLst>
          </p:cNvPr>
          <p:cNvSpPr txBox="1">
            <a:spLocks/>
          </p:cNvSpPr>
          <p:nvPr/>
        </p:nvSpPr>
        <p:spPr>
          <a:xfrm>
            <a:off x="4514975" y="1258414"/>
            <a:ext cx="2964800" cy="130185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8F8BACD-9ED2-430C-AEB1-CC988D3D9AD2}"/>
              </a:ext>
            </a:extLst>
          </p:cNvPr>
          <p:cNvSpPr txBox="1">
            <a:spLocks/>
          </p:cNvSpPr>
          <p:nvPr/>
        </p:nvSpPr>
        <p:spPr>
          <a:xfrm>
            <a:off x="1150880" y="3080424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ai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" end="875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463" y="-1085593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B96176-04F1-4A08-A52C-9AC87584F5B9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216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  <p:bldP spid="4" grpId="0" uiExpand="1" build="p"/>
      <p:bldP spid="5" grpId="0" uiExpand="1" build="p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9639" y="139656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239638" y="2867406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4" end="6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8120" y="-1508967"/>
            <a:ext cx="817564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093F8C-17C3-4F75-B45E-E0821FB4B2C1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uiExpand="1" build="p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1438" y="2017253"/>
            <a:ext cx="3200400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donk 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" end="704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834" y="-124091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AE571-6116-451D-9D34-DCAA939DE07E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81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7472" y="1337598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07472" y="2889030"/>
            <a:ext cx="30246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igh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 end="50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3364" y="-1034412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4B87D3-1851-4B4B-9DFB-5E6A865D3D51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545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061" y="2001211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7DEDC2-4286-4D50-8D79-62887E245C36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3" end="508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732" y="-116829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BBF1BC-30B2-44C1-8C34-ED25E3D36190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5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8342" y="1405358"/>
            <a:ext cx="2235151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3308342" y="2828070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" end="842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8104" y="-125841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08A636-6667-43CA-A6B8-FA54E0735E22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7338" y="1436640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92DD1D0-FA2B-4E8C-93E6-69C76A795558}"/>
              </a:ext>
            </a:extLst>
          </p:cNvPr>
          <p:cNvSpPr txBox="1">
            <a:spLocks/>
          </p:cNvSpPr>
          <p:nvPr/>
        </p:nvSpPr>
        <p:spPr>
          <a:xfrm>
            <a:off x="2725498" y="2788852"/>
            <a:ext cx="3492279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nt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" end="1321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412423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24036E-9480-4B4D-B6C2-44457C28D084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006" y="133511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AE1276A-8370-43A1-A7E6-2B5A86271ACD}"/>
              </a:ext>
            </a:extLst>
          </p:cNvPr>
          <p:cNvSpPr txBox="1">
            <a:spLocks/>
          </p:cNvSpPr>
          <p:nvPr/>
        </p:nvSpPr>
        <p:spPr>
          <a:xfrm>
            <a:off x="4316392" y="1350103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1680329" y="2857500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cr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d </a:t>
            </a:r>
            <a:r>
              <a:rPr lang="en-US" sz="5000" dirty="0" err="1">
                <a:latin typeface="Century Gothic" panose="020B0502020202020204" pitchFamily="34" charset="0"/>
              </a:rPr>
              <a:t>ed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" end="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1255" y="-1070646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F21A39-533F-4A1B-80D8-65BCF901CCA2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6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Century Gothic" charset="0"/>
                <a:cs typeface="Calibri" panose="020F0502020204030204" pitchFamily="34" charset="0"/>
              </a:rPr>
              <a:t>j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" end="655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5317" y="-101982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1515D6-0E31-4D68-8724-9A8D3C970CB5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aw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" end="762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0859" y="-1102956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8F262C-31BA-4563-85EA-E5F0DD2F734E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007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7" y="2177674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g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53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883" y="-1142331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23BDA7-2D96-43B5-8C66-53A858F4B91D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375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63" y="1298678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B00117-D7FB-4BF2-B466-118762911119}"/>
              </a:ext>
            </a:extLst>
          </p:cNvPr>
          <p:cNvSpPr txBox="1">
            <a:spLocks/>
          </p:cNvSpPr>
          <p:nvPr/>
        </p:nvSpPr>
        <p:spPr>
          <a:xfrm>
            <a:off x="120881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5E1486-DB63-45C4-8F78-3B0CDB47BE9B}"/>
              </a:ext>
            </a:extLst>
          </p:cNvPr>
          <p:cNvSpPr txBox="1">
            <a:spLocks/>
          </p:cNvSpPr>
          <p:nvPr/>
        </p:nvSpPr>
        <p:spPr>
          <a:xfrm>
            <a:off x="4089176" y="129867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4089176" y="2889030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6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1209165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4C7E4DA-CDE4-456D-B134-0E5590B03529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6" grpId="0" uiExpand="1" build="p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0811" y="139239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240494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ru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" end="70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0641" y="-1031204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838A96-829B-4186-8AED-A5A85C1DE06F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091" y="130095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3105740" y="2767852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9" end="68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1491" y="-1100038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A2A5B8-FBF4-4AE7-9911-D7055C2C2B43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3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897" y="1338717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4633307" y="1338717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1747477" y="2777290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2" end="131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299" y="-125171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BA7562-1DDC-4A53-BDB7-5BADAFE3874A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6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  <p:bldP spid="5" grpId="0" uiExpand="1" build="p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 end="48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140" y="-117470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66F68C-D926-4152-A947-B170B17BFDA3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7673" y="2649379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07673" y="1432442"/>
            <a:ext cx="2168085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998046" y="1432442"/>
            <a:ext cx="5958064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98046" y="2649379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ck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030" y="-1172240"/>
            <a:ext cx="812800" cy="93102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9B3BEE-4AFC-4D5E-A871-649658B625CC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8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5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trav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el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" end="83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40" y="-953034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0296E5-B8D3-4226-9C7C-3BC94F3E450E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527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CDCAF1-2D21-447C-8DD6-F73A172824C9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07952C-46C2-4404-9C13-3090275B1718}"/>
              </a:ext>
            </a:extLst>
          </p:cNvPr>
          <p:cNvSpPr/>
          <p:nvPr/>
        </p:nvSpPr>
        <p:spPr>
          <a:xfrm>
            <a:off x="8124163" y="218590"/>
            <a:ext cx="842035" cy="6769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F08584-7845-EE41-B9DF-995A8A823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2083" y="-18793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334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67" y="140999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98066" y="2895480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daz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zl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87" end="13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62267" y="-103173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CF91C4-BC81-432A-A4C3-2D0C9FAFCC7C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 build="p"/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64" end="468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540" y="-1160999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CB60BB-1014-4573-9612-DB6FD5306C28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758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43786" y="1906652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 </a:t>
            </a:r>
            <a:r>
              <a:rPr lang="en-US" sz="5000" dirty="0">
                <a:latin typeface="Century Gothic" panose="020B0502020202020204" pitchFamily="34" charset="0"/>
              </a:rPr>
              <a:t>el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64" end="668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0524" y="-1133873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127ED8-D538-44C8-965A-A671EED72414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74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9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3786" y="2144766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onk </a:t>
            </a:r>
            <a:r>
              <a:rPr lang="en-US" sz="5000" dirty="0" err="1">
                <a:latin typeface="Century Gothic" panose="020B0502020202020204" pitchFamily="34" charset="0"/>
              </a:rPr>
              <a:t>ey</a:t>
            </a:r>
            <a:endParaRPr lang="en-US" sz="5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30" end="474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059" y="-1235084"/>
            <a:ext cx="812800" cy="812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72D8F1-EACE-4ADA-AA6D-1B8BE413C3EC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1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6" y="502820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705621" y="2385793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Naz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 </a:t>
            </a:r>
            <a:r>
              <a:rPr lang="en-US" sz="5000" dirty="0" err="1">
                <a:latin typeface="Century Gothic" panose="020B0502020202020204" pitchFamily="34" charset="0"/>
              </a:rPr>
              <a:t>reth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4193530" y="3120978"/>
            <a:ext cx="807044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6" end="643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0378" y="-1264835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37773-2132-44C4-8292-25860D376461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67513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287709" y="985975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lt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39687" y="2227795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m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5198462" y="2205235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pt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1867513" y="333684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m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" end="1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0076" y="-1014578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621CD8-84DC-4E21-94D1-F3FFEA9EF632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7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372349" y="1412828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29376" y="290674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ps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" end="71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83" y="-934951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32193F-A584-43FE-880C-E3B8A1BF6339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66039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023679" y="2843310"/>
            <a:ext cx="3534911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cl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967417" y="146168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5020507" y="2843310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w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 err="1">
                <a:latin typeface="Century Gothic" panose="020B0502020202020204" pitchFamily="34" charset="0"/>
              </a:rPr>
              <a:t>b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1" end="5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480" y="-1012382"/>
            <a:ext cx="812800" cy="812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12CFB0-38C0-47A6-8279-823C74FDA150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234196" y="129666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34196" y="284554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26893" y="1301570"/>
            <a:ext cx="525795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st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" end="346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8487" y="-1114622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F801D7-1313-4E35-8A0E-93DA1FB49DC4}"/>
              </a:ext>
            </a:extLst>
          </p:cNvPr>
          <p:cNvSpPr/>
          <p:nvPr/>
        </p:nvSpPr>
        <p:spPr>
          <a:xfrm>
            <a:off x="8298642" y="5138004"/>
            <a:ext cx="845358" cy="576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56157</TotalTime>
  <Words>379</Words>
  <Application>Microsoft Macintosh PowerPoint</Application>
  <PresentationFormat>On-screen Show (16:10)</PresentationFormat>
  <Paragraphs>150</Paragraphs>
  <Slides>49</Slides>
  <Notes>0</Notes>
  <HiddenSlides>0</HiddenSlides>
  <MMClips>59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405</cp:revision>
  <dcterms:created xsi:type="dcterms:W3CDTF">2017-01-10T01:35:56Z</dcterms:created>
  <dcterms:modified xsi:type="dcterms:W3CDTF">2018-03-12T14:07:57Z</dcterms:modified>
</cp:coreProperties>
</file>