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5" r:id="rId3"/>
    <p:sldId id="301" r:id="rId4"/>
    <p:sldId id="374" r:id="rId5"/>
    <p:sldId id="376" r:id="rId6"/>
    <p:sldId id="340" r:id="rId7"/>
    <p:sldId id="375" r:id="rId8"/>
    <p:sldId id="343" r:id="rId9"/>
    <p:sldId id="300" r:id="rId10"/>
    <p:sldId id="380" r:id="rId11"/>
    <p:sldId id="381" r:id="rId12"/>
    <p:sldId id="382" r:id="rId13"/>
    <p:sldId id="383" r:id="rId14"/>
    <p:sldId id="384" r:id="rId15"/>
    <p:sldId id="387" r:id="rId16"/>
    <p:sldId id="390" r:id="rId17"/>
    <p:sldId id="392" r:id="rId18"/>
    <p:sldId id="393" r:id="rId19"/>
    <p:sldId id="394" r:id="rId20"/>
    <p:sldId id="395" r:id="rId21"/>
    <p:sldId id="396" r:id="rId22"/>
    <p:sldId id="397" r:id="rId23"/>
    <p:sldId id="398" r:id="rId24"/>
    <p:sldId id="399" r:id="rId25"/>
    <p:sldId id="400" r:id="rId26"/>
    <p:sldId id="422" r:id="rId27"/>
    <p:sldId id="405" r:id="rId28"/>
    <p:sldId id="406" r:id="rId29"/>
    <p:sldId id="407" r:id="rId30"/>
    <p:sldId id="408" r:id="rId31"/>
    <p:sldId id="423" r:id="rId32"/>
    <p:sldId id="410" r:id="rId33"/>
    <p:sldId id="424" r:id="rId34"/>
    <p:sldId id="413" r:id="rId35"/>
    <p:sldId id="426" r:id="rId36"/>
    <p:sldId id="416" r:id="rId37"/>
    <p:sldId id="418" r:id="rId38"/>
    <p:sldId id="425" r:id="rId39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7D00"/>
    <a:srgbClr val="7A5D00"/>
    <a:srgbClr val="FF9900"/>
    <a:srgbClr val="FCA304"/>
    <a:srgbClr val="FB772D"/>
    <a:srgbClr val="FF33CC"/>
    <a:srgbClr val="FF9801"/>
    <a:srgbClr val="808080"/>
    <a:srgbClr val="4472C4"/>
    <a:srgbClr val="EF89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3272" autoAdjust="0"/>
    <p:restoredTop sz="94280" autoAdjust="0"/>
  </p:normalViewPr>
  <p:slideViewPr>
    <p:cSldViewPr snapToGrid="0">
      <p:cViewPr varScale="1">
        <p:scale>
          <a:sx n="63" d="100"/>
          <a:sy n="63" d="100"/>
        </p:scale>
        <p:origin x="90" y="12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56478" y="524587"/>
            <a:ext cx="2493099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29" name="Straight Connector 28"/>
          <p:cNvCxnSpPr>
            <a:cxnSpLocks/>
          </p:cNvCxnSpPr>
          <p:nvPr/>
        </p:nvCxnSpPr>
        <p:spPr>
          <a:xfrm>
            <a:off x="256478" y="1886120"/>
            <a:ext cx="8622479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34BF5D83-030C-9E49-B9CD-F697C11F2E82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85052" y="2117304"/>
            <a:ext cx="3961383" cy="24185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3F1420-E3B3-4EBA-AA1A-AD255C4DBD37}"/>
              </a:ext>
            </a:extLst>
          </p:cNvPr>
          <p:cNvSpPr txBox="1"/>
          <p:nvPr/>
        </p:nvSpPr>
        <p:spPr>
          <a:xfrm>
            <a:off x="4395931" y="508997"/>
            <a:ext cx="4254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33. Lazarus Lives Again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6" name="Picture 15" descr="../../../../33_JesusRaisesLazarus.jpg">
            <a:extLst>
              <a:ext uri="{FF2B5EF4-FFF2-40B4-BE49-F238E27FC236}">
                <a16:creationId xmlns:a16="http://schemas.microsoft.com/office/drawing/2014/main" id="{343FE73B-0D27-4F4E-B5BA-164B92341A6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6"/>
          <a:stretch/>
        </p:blipFill>
        <p:spPr bwMode="auto">
          <a:xfrm>
            <a:off x="670877" y="1947602"/>
            <a:ext cx="2808303" cy="33612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lc="http://schemas.openxmlformats.org/drawingml/2006/lockedCanvas" xmlns:arto="http://schemas.microsoft.com/office/word/2006/arto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A0628F0-2D2B-400A-9387-5215A0A92C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1070" y="-12895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/>
      <p:bldP spid="17" grpId="0" animBg="1"/>
      <p:bldP spid="8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Now a certain man was sick,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Lazarus from Bethany,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117F115-6C29-49B2-A06B-9AAD664BA7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600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5246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the village of Mary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her sister, Martha.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91CB276-BFC4-4789-ADA8-ADA18177E9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567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02717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when Jesus heard it, he said,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“This sickness is not to death,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D115D3-280D-466C-8D34-49A9A818C0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38203" y="-1277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55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but for the glory of God,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God’s Son may be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27E82-54DA-48BF-8185-26790961A142}"/>
              </a:ext>
            </a:extLst>
          </p:cNvPr>
          <p:cNvSpPr/>
          <p:nvPr/>
        </p:nvSpPr>
        <p:spPr>
          <a:xfrm>
            <a:off x="896470" y="350804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>
                <a:latin typeface="Century Gothic" panose="020B0502020202020204" pitchFamily="34" charset="0"/>
              </a:rPr>
              <a:t>glorified</a:t>
            </a:r>
            <a:r>
              <a:rPr lang="en-US" sz="3600" dirty="0">
                <a:latin typeface="Century Gothic" panose="020B0502020202020204" pitchFamily="34" charset="0"/>
              </a:rPr>
              <a:t> by it.”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CFECCC7-D11F-45C7-94C3-EFB6D091CC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468" y="-1258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39531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33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So, when Jesus came, he found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that he had been in the tomb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227E82-54DA-48BF-8185-26790961A142}"/>
              </a:ext>
            </a:extLst>
          </p:cNvPr>
          <p:cNvSpPr/>
          <p:nvPr/>
        </p:nvSpPr>
        <p:spPr>
          <a:xfrm>
            <a:off x="896470" y="3508047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four days already.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28F69B-AB82-49EB-8DE2-5B4EF13B3C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73901" y="-1279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565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496120" y="1176183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Therefore, Martha said to Jesus,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324600" y="2213751"/>
            <a:ext cx="849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if you would have been here,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2B392C-9919-44A4-8118-5D5AA2C5EB13}"/>
              </a:ext>
            </a:extLst>
          </p:cNvPr>
          <p:cNvSpPr/>
          <p:nvPr/>
        </p:nvSpPr>
        <p:spPr>
          <a:xfrm>
            <a:off x="536760" y="3299416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my brother wouldn’t have died.”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E7BA730-2F66-4D09-B788-05ED693371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3585" y="-12650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15701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her,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“Your brother will rise again.”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E03C9D-F699-4CCC-84B5-BC02039429B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252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9061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her, “I am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</a:t>
            </a:r>
            <a:r>
              <a:rPr lang="en-US" sz="3600" u="sng" dirty="0">
                <a:latin typeface="Century Gothic" panose="020B0502020202020204" pitchFamily="34" charset="0"/>
              </a:rPr>
              <a:t>resurrection</a:t>
            </a:r>
            <a:r>
              <a:rPr lang="en-US" sz="3600" dirty="0">
                <a:latin typeface="Century Gothic" panose="020B0502020202020204" pitchFamily="34" charset="0"/>
              </a:rPr>
              <a:t> and the life.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751D67-F2C5-4E69-9D18-3E499C5795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53193" y="-1277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5389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who believes in 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will still live, even if he dies.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AB16D6F-D058-4F3E-B1C9-B285CA079D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93233" y="-12810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3173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Do you believe this?”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E9B1936-B6F5-49C6-B8F1-E1BB070CB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498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6828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76387" y="-1377836"/>
            <a:ext cx="812800" cy="81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C20D87D-907E-8D4C-B299-8A4F0617A2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4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36686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She said to him,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 have come to believe that 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481407-F57C-44E6-93CF-CABC4FA3DF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3390" y="-1268019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E0F93DE-1FFB-429B-A036-0404A8431935}"/>
              </a:ext>
            </a:extLst>
          </p:cNvPr>
          <p:cNvSpPr/>
          <p:nvPr/>
        </p:nvSpPr>
        <p:spPr>
          <a:xfrm>
            <a:off x="4427002" y="1386347"/>
            <a:ext cx="27847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“Yes, Lord.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8141862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42382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are </a:t>
            </a:r>
            <a:r>
              <a:rPr lang="en-US" sz="3600" u="sng" dirty="0">
                <a:latin typeface="Century Gothic" panose="020B0502020202020204" pitchFamily="34" charset="0"/>
              </a:rPr>
              <a:t>the Christ</a:t>
            </a:r>
            <a:r>
              <a:rPr lang="en-US" sz="3600" dirty="0">
                <a:latin typeface="Century Gothic" panose="020B0502020202020204" pitchFamily="34" charset="0"/>
              </a:rPr>
              <a:t>,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8808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has come into the world.”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2F6945-159B-4D06-8C89-E773A1B120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38597" y="-1256391"/>
            <a:ext cx="609600" cy="609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0C25AC2-E46E-4C21-ABAA-9370778E7DFE}"/>
              </a:ext>
            </a:extLst>
          </p:cNvPr>
          <p:cNvSpPr/>
          <p:nvPr/>
        </p:nvSpPr>
        <p:spPr>
          <a:xfrm>
            <a:off x="4996950" y="1402134"/>
            <a:ext cx="28873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God’s Son,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4326314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6743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Jews were with her in the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house and were </a:t>
            </a:r>
            <a:r>
              <a:rPr lang="en-US" sz="3600" u="sng" dirty="0">
                <a:latin typeface="Century Gothic" panose="020B0502020202020204" pitchFamily="34" charset="0"/>
              </a:rPr>
              <a:t>consoling</a:t>
            </a:r>
            <a:r>
              <a:rPr lang="en-US" sz="3600" dirty="0">
                <a:latin typeface="Century Gothic" panose="020B0502020202020204" pitchFamily="34" charset="0"/>
              </a:rPr>
              <a:t> her.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C4E3A8A-5B87-42FC-B0AD-C44640828B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467" y="-12782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3320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Therefore, when Mary came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7309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to where Jesus was and saw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9819286-731A-4488-9303-67A4D06FFD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538" y="-1258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4740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9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she fell down at his feet,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saying to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8F17562-E588-474B-850F-B1257D8DFA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3587" y="-12563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347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398414" y="1455396"/>
            <a:ext cx="8163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if you would have been here,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398414" y="2481721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my brother wouldn’t have died.”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773DC38-CB32-4D11-B1A9-1ECDFCFD11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68970" y="-12638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251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0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wept.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CA4877-B709-4CEC-956A-163FC6111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468" y="-1277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2006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4" y="1432912"/>
            <a:ext cx="7474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therefore, again </a:t>
            </a:r>
            <a:r>
              <a:rPr lang="en-US" sz="3600" u="sng" dirty="0">
                <a:latin typeface="Century Gothic" panose="020B0502020202020204" pitchFamily="34" charset="0"/>
              </a:rPr>
              <a:t>groaning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in himself, came to the tomb.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676A32-D3B8-40C2-8035-770E01C3CA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8577" y="-12771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6310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Now it was a cave, and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 stone lay against it.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0A3B20C-DDEE-4217-BE71-C8A848DFA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58321" y="-1277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7828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said,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“Take away the stone.”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3002974-8ABF-4F63-B644-8E5DB9B07DD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607" y="-127138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9315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glorify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" y="3031981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praise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 err="1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</a:t>
            </a:r>
            <a:r>
              <a:rPr lang="en-US" sz="4400" b="1" dirty="0" err="1">
                <a:solidFill>
                  <a:srgbClr val="FCA304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F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D666B4-A922-4A64-B7CF-2B2FEEFD62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78439" y="-1260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wd">
                                    <p:tmPct val="41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Martha, the sister of him who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was dead, said to him,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57C568-F8BD-4022-AA1D-0CF1EA9F33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33469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1886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2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328656" y="1432912"/>
            <a:ext cx="848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“Lord, by this time there is a </a:t>
            </a:r>
            <a:r>
              <a:rPr lang="en-US" sz="3600" u="sng" dirty="0">
                <a:latin typeface="Century Gothic" panose="020B0502020202020204" pitchFamily="34" charset="0"/>
              </a:rPr>
              <a:t>stench</a:t>
            </a:r>
            <a:r>
              <a:rPr lang="en-US" sz="3600" dirty="0">
                <a:latin typeface="Century Gothic" panose="020B0502020202020204" pitchFamily="34" charset="0"/>
              </a:rPr>
              <a:t>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F064DD-D7F3-444F-8820-E6E592BB9427}"/>
              </a:ext>
            </a:extLst>
          </p:cNvPr>
          <p:cNvSpPr/>
          <p:nvPr/>
        </p:nvSpPr>
        <p:spPr>
          <a:xfrm>
            <a:off x="328656" y="2560517"/>
            <a:ext cx="77419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for he has been dead four days.”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B13080-98A8-4D88-87E4-9564D74FF1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43724" y="-12599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4788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Jesus said to her, “Didn’t I tell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that if you believed,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B55B70-8C41-4E3E-A690-9C67AF39612B}"/>
              </a:ext>
            </a:extLst>
          </p:cNvPr>
          <p:cNvSpPr/>
          <p:nvPr/>
        </p:nvSpPr>
        <p:spPr>
          <a:xfrm>
            <a:off x="988385" y="3698587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you would see God’s glory?”</a:t>
            </a: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99654B-0C1C-4C4A-9B62-871C138CB9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44842" y="-20238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9902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5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755721" y="2386505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from the place where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686085" y="3400002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 dead man was lying.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6315A7-CFB0-4C35-950E-5687BE9DF4BD}"/>
              </a:ext>
            </a:extLst>
          </p:cNvPr>
          <p:cNvSpPr/>
          <p:nvPr/>
        </p:nvSpPr>
        <p:spPr>
          <a:xfrm>
            <a:off x="755721" y="1224110"/>
            <a:ext cx="73196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So, they took away the stone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7134E9-32CE-4723-9C1E-5E50B782C3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23600" y="-12634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8372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896470" y="1688523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cried with a loud voice,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E61B32-78F1-4904-B4E5-9EA6CFE6964E}"/>
              </a:ext>
            </a:extLst>
          </p:cNvPr>
          <p:cNvSpPr/>
          <p:nvPr/>
        </p:nvSpPr>
        <p:spPr>
          <a:xfrm>
            <a:off x="988385" y="2817059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“Lazarus, come out!”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B7E3C4F-85CB-490A-850D-7F9E43CA2C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078636" y="-126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8979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5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812800" y="1921651"/>
            <a:ext cx="725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bound hand and foot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882152" y="2823853"/>
            <a:ext cx="725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with wrappings,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99D6FB0-A413-4DC9-9F6A-6ED158B60E3E}"/>
              </a:ext>
            </a:extLst>
          </p:cNvPr>
          <p:cNvSpPr/>
          <p:nvPr/>
        </p:nvSpPr>
        <p:spPr>
          <a:xfrm>
            <a:off x="805924" y="1054266"/>
            <a:ext cx="7257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He who was dead came out,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8E856EA-E6A4-497E-8C18-DB9E4ABBEA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3586" y="-12640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060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1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his face was wrapped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around with a cloth.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99D970-1287-4F4A-BEAF-8DFAB4B350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53390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55568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Therefore, many of the Jews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who came to Mary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BE8D44C-AA30-421C-92FC-844381F5F2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8499" y="-1256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68186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BA37D-B99E-E14F-9B11-7801B3E69E90}"/>
              </a:ext>
            </a:extLst>
          </p:cNvPr>
          <p:cNvSpPr/>
          <p:nvPr/>
        </p:nvSpPr>
        <p:spPr>
          <a:xfrm>
            <a:off x="7749375" y="-766846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9DAC30-2963-4119-8D07-2A0AF116AF61}"/>
              </a:ext>
            </a:extLst>
          </p:cNvPr>
          <p:cNvSpPr/>
          <p:nvPr/>
        </p:nvSpPr>
        <p:spPr>
          <a:xfrm>
            <a:off x="903345" y="1432912"/>
            <a:ext cx="71672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and saw what Jesus did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392151-4103-4326-8E8E-97E7BE89F732}"/>
              </a:ext>
            </a:extLst>
          </p:cNvPr>
          <p:cNvSpPr/>
          <p:nvPr/>
        </p:nvSpPr>
        <p:spPr>
          <a:xfrm>
            <a:off x="903345" y="2470479"/>
            <a:ext cx="7167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Century Gothic" panose="020B0502020202020204" pitchFamily="34" charset="0"/>
              </a:rPr>
              <a:t>believed in him.</a:t>
            </a: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1B4F43C-B215-4D12-8A84-531F64C037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83567" y="-1262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609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 animBg="1"/>
      <p:bldP spid="1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it-IT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console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348" y="3031981"/>
            <a:ext cx="55533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give someone comfort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88059"/>
            <a:ext cx="9171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it-IT" sz="4400" b="1" dirty="0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- S</a:t>
            </a:r>
            <a:r>
              <a:rPr lang="it-IT" sz="4400" b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it-IT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it-IT" sz="44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1F66FAE-2DBF-4096-A802-46BE8C7E3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18280" y="-12574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3427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wd">
                                    <p:tmPct val="5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resurrection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9162" y="3118937"/>
            <a:ext cx="528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come back to life from the dead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68544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 - </a:t>
            </a:r>
            <a:r>
              <a:rPr lang="en-US" sz="4400" b="1" dirty="0" err="1">
                <a:solidFill>
                  <a:srgbClr val="FF99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R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- </a:t>
            </a:r>
            <a:r>
              <a:rPr lang="en-US" sz="4400" b="1" dirty="0" err="1">
                <a:solidFill>
                  <a:srgbClr val="A47D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tion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8DDF3E-F7C1-4950-A696-BAE8E2E7EF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13548" y="-12683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054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0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6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0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65499" y="852403"/>
            <a:ext cx="3612995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Christ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5451" y="2938520"/>
            <a:ext cx="63730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Messiah – </a:t>
            </a:r>
          </a:p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the promised Savior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F9A200-CFB6-41DE-B32A-DD8A1062431E}"/>
              </a:ext>
            </a:extLst>
          </p:cNvPr>
          <p:cNvSpPr/>
          <p:nvPr/>
        </p:nvSpPr>
        <p:spPr>
          <a:xfrm>
            <a:off x="-1" y="2055794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</a:t>
            </a:r>
            <a:r>
              <a:rPr lang="en-US" sz="4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h</a:t>
            </a:r>
            <a:r>
              <a:rPr lang="en-US" sz="4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</a:t>
            </a:r>
            <a:r>
              <a:rPr lang="en-US" sz="4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st</a:t>
            </a:r>
            <a:r>
              <a:rPr lang="en-US" sz="4400" dirty="0">
                <a:latin typeface="Century Gothic" panose="020B0502020202020204" pitchFamily="34" charset="0"/>
              </a:rPr>
              <a:t>)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1104A2D-45AD-4E64-AF35-07EC3526C7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1474" y="-126803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479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wd">
                                    <p:tmPct val="46667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70267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groan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0749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a sad, deep sigh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4626F8-15D8-47D0-80C2-0B35259E3FB9}"/>
              </a:ext>
            </a:extLst>
          </p:cNvPr>
          <p:cNvSpPr/>
          <p:nvPr/>
        </p:nvSpPr>
        <p:spPr>
          <a:xfrm>
            <a:off x="0" y="2038068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gr</a:t>
            </a: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oa</a:t>
            </a:r>
            <a:r>
              <a:rPr lang="en-US" sz="4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n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4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222C494-F1F4-4075-B0A7-E96D3F483A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53586" y="-1283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3609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776138"/>
            <a:ext cx="9144000" cy="133862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stench</a:t>
            </a:r>
            <a:endParaRPr lang="en-US" sz="166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957966"/>
            <a:ext cx="91714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bad smell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3012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6B9565-2F21-8B44-AD59-6B7D3B3AF7D7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14549A-D365-4D0D-9466-4D88C3EA4DBE}"/>
              </a:ext>
            </a:extLst>
          </p:cNvPr>
          <p:cNvSpPr/>
          <p:nvPr/>
        </p:nvSpPr>
        <p:spPr>
          <a:xfrm>
            <a:off x="0" y="1940029"/>
            <a:ext cx="9144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(st</a:t>
            </a:r>
            <a:r>
              <a:rPr lang="en-US" sz="4400" b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44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nch)</a:t>
            </a:r>
            <a:r>
              <a:rPr lang="en-US" sz="4400" dirty="0">
                <a:latin typeface="Century Gothic" panose="020B0502020202020204" pitchFamily="34" charset="0"/>
              </a:rPr>
              <a:t> </a:t>
            </a:r>
            <a:endParaRPr lang="en-US" sz="8800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6780D15-0EEB-4257-AF5A-A24D0934D5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5920" y="-1969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15724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0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4015919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CDE84D-FA9F-6C4F-ADD2-63025C436429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2AC98A-559F-3E4E-9644-DE2E7C0D75B4}"/>
              </a:ext>
            </a:extLst>
          </p:cNvPr>
          <p:cNvSpPr/>
          <p:nvPr/>
        </p:nvSpPr>
        <p:spPr>
          <a:xfrm>
            <a:off x="1025010" y="679362"/>
            <a:ext cx="70939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Lazarus</a:t>
            </a:r>
          </a:p>
          <a:p>
            <a:pPr algn="ctr"/>
            <a:r>
              <a:rPr lang="en-US" sz="5400" b="1" dirty="0">
                <a:latin typeface="Century Gothic" panose="020B0502020202020204" pitchFamily="34" charset="0"/>
              </a:rPr>
              <a:t>Lives Again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5676B7-CAE9-8C42-A0EE-E75A6E9FDCF7}"/>
              </a:ext>
            </a:extLst>
          </p:cNvPr>
          <p:cNvSpPr/>
          <p:nvPr/>
        </p:nvSpPr>
        <p:spPr>
          <a:xfrm>
            <a:off x="3013720" y="2747750"/>
            <a:ext cx="311655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entury Gothic" panose="020B0502020202020204" pitchFamily="34" charset="0"/>
              </a:rPr>
              <a:t>John 11</a:t>
            </a:r>
          </a:p>
          <a:p>
            <a:pPr algn="ctr"/>
            <a:r>
              <a:rPr lang="en-US" sz="2800" dirty="0">
                <a:latin typeface="Century Gothic" panose="020B0502020202020204" pitchFamily="34" charset="0"/>
              </a:rPr>
              <a:t>(selected verses)</a:t>
            </a:r>
            <a:endParaRPr lang="en-US" sz="5400" dirty="0">
              <a:latin typeface="Century Gothic" panose="020B0502020202020204" pitchFamily="34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58CF882-4817-47A0-AFAC-1218744F2FE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28537" y="-12826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/>
      <p:bldP spid="10" grpId="0" animBg="1"/>
      <p:bldP spid="11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90465</TotalTime>
  <Words>487</Words>
  <Application>Microsoft Office PowerPoint</Application>
  <PresentationFormat>On-screen Show (16:10)</PresentationFormat>
  <Paragraphs>93</Paragraphs>
  <Slides>38</Slides>
  <Notes>0</Notes>
  <HiddenSlides>0</HiddenSlides>
  <MMClips>38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Calibri</vt:lpstr>
      <vt:lpstr>Calibri Light</vt:lpstr>
      <vt:lpstr>Century Gothic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Carol Hale</cp:lastModifiedBy>
  <cp:revision>694</cp:revision>
  <dcterms:created xsi:type="dcterms:W3CDTF">2017-01-10T01:35:56Z</dcterms:created>
  <dcterms:modified xsi:type="dcterms:W3CDTF">2019-03-21T17:25:58Z</dcterms:modified>
</cp:coreProperties>
</file>