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370" r:id="rId3"/>
    <p:sldId id="371" r:id="rId4"/>
    <p:sldId id="415" r:id="rId5"/>
    <p:sldId id="441" r:id="rId6"/>
    <p:sldId id="442" r:id="rId7"/>
    <p:sldId id="460" r:id="rId8"/>
    <p:sldId id="382" r:id="rId9"/>
    <p:sldId id="328" r:id="rId10"/>
    <p:sldId id="372" r:id="rId11"/>
    <p:sldId id="407" r:id="rId12"/>
    <p:sldId id="443" r:id="rId13"/>
    <p:sldId id="461" r:id="rId14"/>
    <p:sldId id="342" r:id="rId15"/>
    <p:sldId id="392" r:id="rId16"/>
    <p:sldId id="444" r:id="rId17"/>
    <p:sldId id="462" r:id="rId18"/>
    <p:sldId id="373" r:id="rId19"/>
    <p:sldId id="419" r:id="rId20"/>
    <p:sldId id="463" r:id="rId21"/>
    <p:sldId id="464" r:id="rId22"/>
    <p:sldId id="374" r:id="rId23"/>
    <p:sldId id="421" r:id="rId24"/>
    <p:sldId id="465" r:id="rId25"/>
    <p:sldId id="466" r:id="rId26"/>
    <p:sldId id="470" r:id="rId27"/>
    <p:sldId id="471" r:id="rId28"/>
    <p:sldId id="472" r:id="rId29"/>
    <p:sldId id="473" r:id="rId30"/>
    <p:sldId id="474" r:id="rId31"/>
    <p:sldId id="467" r:id="rId32"/>
    <p:sldId id="375" r:id="rId33"/>
    <p:sldId id="450" r:id="rId34"/>
    <p:sldId id="475" r:id="rId35"/>
    <p:sldId id="477" r:id="rId36"/>
    <p:sldId id="478" r:id="rId37"/>
    <p:sldId id="479" r:id="rId38"/>
    <p:sldId id="480" r:id="rId39"/>
    <p:sldId id="376" r:id="rId40"/>
    <p:sldId id="481" r:id="rId41"/>
    <p:sldId id="482" r:id="rId42"/>
    <p:sldId id="483" r:id="rId43"/>
    <p:sldId id="456" r:id="rId44"/>
    <p:sldId id="378" r:id="rId45"/>
    <p:sldId id="457" r:id="rId46"/>
    <p:sldId id="267" r:id="rId47"/>
    <p:sldId id="484" r:id="rId48"/>
    <p:sldId id="485" r:id="rId49"/>
    <p:sldId id="486" r:id="rId50"/>
    <p:sldId id="381" r:id="rId51"/>
    <p:sldId id="323" r:id="rId52"/>
    <p:sldId id="487" r:id="rId5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32" autoAdjust="0"/>
    <p:restoredTop sz="94280" autoAdjust="0"/>
  </p:normalViewPr>
  <p:slideViewPr>
    <p:cSldViewPr snapToGrid="0">
      <p:cViewPr varScale="1">
        <p:scale>
          <a:sx n="66" d="100"/>
          <a:sy n="66" d="100"/>
        </p:scale>
        <p:origin x="84" y="117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369226" y="2843856"/>
            <a:ext cx="4413482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4559F-712E-40B6-9A28-DDF9AA9AC914}"/>
              </a:ext>
            </a:extLst>
          </p:cNvPr>
          <p:cNvSpPr txBox="1"/>
          <p:nvPr/>
        </p:nvSpPr>
        <p:spPr>
          <a:xfrm>
            <a:off x="3510692" y="705635"/>
            <a:ext cx="5545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24. The Lost Son</a:t>
            </a:r>
            <a:endParaRPr lang="en-US" sz="4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950571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heLostSon">
            <a:extLst>
              <a:ext uri="{FF2B5EF4-FFF2-40B4-BE49-F238E27FC236}">
                <a16:creationId xmlns:a16="http://schemas.microsoft.com/office/drawing/2014/main" id="{BAD099CB-6B6D-4521-AB54-335B3EBB15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r="2237" b="7626"/>
          <a:stretch>
            <a:fillRect/>
          </a:stretch>
        </p:blipFill>
        <p:spPr bwMode="auto">
          <a:xfrm>
            <a:off x="880473" y="2071749"/>
            <a:ext cx="2676765" cy="320277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EA4DE7-6B65-48DB-B64E-B4F01343B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9352" y="-1087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7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5324" y="-13155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2027634" y="1442007"/>
            <a:ext cx="12218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0A811-0227-46DF-B2A4-1FE2305BE883}"/>
              </a:ext>
            </a:extLst>
          </p:cNvPr>
          <p:cNvSpPr/>
          <p:nvPr/>
        </p:nvSpPr>
        <p:spPr>
          <a:xfrm>
            <a:off x="5983769" y="1442007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6D40-3621-F444-8806-CD786FE27E9B}"/>
              </a:ext>
            </a:extLst>
          </p:cNvPr>
          <p:cNvSpPr/>
          <p:nvPr/>
        </p:nvSpPr>
        <p:spPr>
          <a:xfrm>
            <a:off x="2027634" y="2303781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F5177-D6FC-430E-A382-ACB0288BA627}"/>
              </a:ext>
            </a:extLst>
          </p:cNvPr>
          <p:cNvSpPr/>
          <p:nvPr/>
        </p:nvSpPr>
        <p:spPr>
          <a:xfrm>
            <a:off x="2027634" y="3165555"/>
            <a:ext cx="26399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3C4274-E873-439F-B146-DA740A57FFA1}"/>
              </a:ext>
            </a:extLst>
          </p:cNvPr>
          <p:cNvSpPr/>
          <p:nvPr/>
        </p:nvSpPr>
        <p:spPr>
          <a:xfrm>
            <a:off x="4986314" y="2303781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290AEF-B755-49E2-9E87-469A77E25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8774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9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  <p:bldP spid="14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F2EF3-652E-4B21-9B95-8C4418BFAEDA}"/>
              </a:ext>
            </a:extLst>
          </p:cNvPr>
          <p:cNvSpPr/>
          <p:nvPr/>
        </p:nvSpPr>
        <p:spPr>
          <a:xfrm>
            <a:off x="4137423" y="1176793"/>
            <a:ext cx="8691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4B56D-1F8E-4A40-9F87-F43166879F0E}"/>
              </a:ext>
            </a:extLst>
          </p:cNvPr>
          <p:cNvSpPr/>
          <p:nvPr/>
        </p:nvSpPr>
        <p:spPr>
          <a:xfrm>
            <a:off x="4066091" y="2280137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5CEA56-0933-402B-82DC-15C1A2F53A6D}"/>
              </a:ext>
            </a:extLst>
          </p:cNvPr>
          <p:cNvSpPr/>
          <p:nvPr/>
        </p:nvSpPr>
        <p:spPr>
          <a:xfrm>
            <a:off x="4049770" y="3383481"/>
            <a:ext cx="10518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420531-7B23-4C3E-A0DE-08F9AF7E8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88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55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4B56D-1F8E-4A40-9F87-F43166879F0E}"/>
              </a:ext>
            </a:extLst>
          </p:cNvPr>
          <p:cNvSpPr/>
          <p:nvPr/>
        </p:nvSpPr>
        <p:spPr>
          <a:xfrm>
            <a:off x="3362199" y="2027256"/>
            <a:ext cx="22188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 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sic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AC1562-441F-43B5-8E49-8FBAC2893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21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F2EF3-652E-4B21-9B95-8C4418BFAEDA}"/>
              </a:ext>
            </a:extLst>
          </p:cNvPr>
          <p:cNvSpPr/>
          <p:nvPr/>
        </p:nvSpPr>
        <p:spPr>
          <a:xfrm>
            <a:off x="4283125" y="2027256"/>
            <a:ext cx="3770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6C115-3CE6-4DE4-B20F-6D2F7736C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5570" y="-1153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3881713" y="2177352"/>
            <a:ext cx="11798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CC0768-526F-40FB-AE05-EBA489DB8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83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1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1938751" y="1554009"/>
            <a:ext cx="21066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nas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1938751" y="2666390"/>
            <a:ext cx="18902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stor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DDB3FB-F802-483C-A815-E784D81B2E72}"/>
              </a:ext>
            </a:extLst>
          </p:cNvPr>
          <p:cNvSpPr/>
          <p:nvPr/>
        </p:nvSpPr>
        <p:spPr>
          <a:xfrm>
            <a:off x="5417095" y="1554009"/>
            <a:ext cx="15600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cit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764E4-4762-407B-A064-1C9A5A9B3E70}"/>
              </a:ext>
            </a:extLst>
          </p:cNvPr>
          <p:cNvSpPr/>
          <p:nvPr/>
        </p:nvSpPr>
        <p:spPr>
          <a:xfrm>
            <a:off x="4880088" y="2666390"/>
            <a:ext cx="20970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par 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8E5991-FBD9-4E43-9BE3-92A2CA9B0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072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713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6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3213922" y="1510820"/>
            <a:ext cx="25154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hap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3161824" y="2751677"/>
            <a:ext cx="26196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hung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7E38A4-4F90-412F-8ADF-BEFA467F6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127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02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3543339" y="2168248"/>
            <a:ext cx="18565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61CECF-2FCE-40A2-8905-77CFB7FD5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12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6222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3508874" y="2182213"/>
            <a:ext cx="19255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5DE352-159E-43B0-9565-02FF9F18C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6295" y="-129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8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3447158" y="2027256"/>
            <a:ext cx="20489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DA1097-A2EB-4B7B-B402-E8E2E8621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556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56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861535" y="1747287"/>
            <a:ext cx="12202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F24BB-438C-4440-861C-E6ED06F0C495}"/>
              </a:ext>
            </a:extLst>
          </p:cNvPr>
          <p:cNvSpPr/>
          <p:nvPr/>
        </p:nvSpPr>
        <p:spPr>
          <a:xfrm>
            <a:off x="3690014" y="3001708"/>
            <a:ext cx="15632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802E4D-7794-48ED-BC6A-06A617921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4251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98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690431" y="1665400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F24BB-438C-4440-861C-E6ED06F0C495}"/>
              </a:ext>
            </a:extLst>
          </p:cNvPr>
          <p:cNvSpPr/>
          <p:nvPr/>
        </p:nvSpPr>
        <p:spPr>
          <a:xfrm>
            <a:off x="3369830" y="2889030"/>
            <a:ext cx="21916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41F730-FA9A-45BC-91F9-014E31A2E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441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99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723049" y="2027256"/>
            <a:ext cx="16979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2F7BF6-7E80-48E8-BC29-942859254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753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765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154611" y="2027256"/>
            <a:ext cx="26340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mon 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7CBAA9-9415-4131-A1D7-3471A3BAC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815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595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290239" y="1995726"/>
            <a:ext cx="256352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par 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BB4B5E-3A7D-4AEF-B9F1-AEA510B75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140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080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761521" y="2027256"/>
            <a:ext cx="16209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811241-C71F-4127-803B-BFB5DB443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003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584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858329" y="1995726"/>
            <a:ext cx="12266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09F089-8AF2-4380-A8E4-01918779F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6865" y="-1024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802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762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621084" y="2027256"/>
            <a:ext cx="17011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A9A3FE-9EF5-472A-A075-690360343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55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430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723851" y="1850369"/>
            <a:ext cx="16962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F24BB-438C-4440-861C-E6ED06F0C495}"/>
              </a:ext>
            </a:extLst>
          </p:cNvPr>
          <p:cNvSpPr/>
          <p:nvPr/>
        </p:nvSpPr>
        <p:spPr>
          <a:xfrm>
            <a:off x="3723851" y="3002858"/>
            <a:ext cx="16979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FD314A-C7BD-418D-990C-0A6A444D8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256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64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786995" y="1995726"/>
            <a:ext cx="13692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DB659D-BA6B-4E09-83EB-0EC7C8C78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122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143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4013820" y="1995726"/>
            <a:ext cx="9156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881AF8-3312-467A-A652-C57C8C896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125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153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523301" y="2027256"/>
            <a:ext cx="18966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7C4599-316B-4358-9B98-8729FDAD2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6388" y="-1075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12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722074" y="1702736"/>
            <a:ext cx="14991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8810D-1F8A-43DD-8DF1-8EC2FEC8A1FB}"/>
              </a:ext>
            </a:extLst>
          </p:cNvPr>
          <p:cNvSpPr/>
          <p:nvPr/>
        </p:nvSpPr>
        <p:spPr>
          <a:xfrm>
            <a:off x="3502462" y="3078745"/>
            <a:ext cx="19383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B87A49-FC73-4BB8-970C-6701B05F7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705" y="-1061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568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465593" y="2027256"/>
            <a:ext cx="20120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76DFA9-9E30-47BF-A53D-A375D9439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9092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9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3743714" y="1779349"/>
            <a:ext cx="14558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8810D-1F8A-43DD-8DF1-8EC2FEC8A1FB}"/>
              </a:ext>
            </a:extLst>
          </p:cNvPr>
          <p:cNvSpPr/>
          <p:nvPr/>
        </p:nvSpPr>
        <p:spPr>
          <a:xfrm>
            <a:off x="3533720" y="3077010"/>
            <a:ext cx="18758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C2209B-43BF-4068-9189-95666541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1392" y="-113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9114" y="-1409050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3476389"/>
            <a:ext cx="18341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1510962"/>
            <a:ext cx="17011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722837" y="1510962"/>
            <a:ext cx="12298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735661" y="2491687"/>
            <a:ext cx="1217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sk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63B376-2E26-43D8-BE99-FB1AB7C260C3}"/>
              </a:ext>
            </a:extLst>
          </p:cNvPr>
          <p:cNvSpPr/>
          <p:nvPr/>
        </p:nvSpPr>
        <p:spPr>
          <a:xfrm>
            <a:off x="1707234" y="2491687"/>
            <a:ext cx="15119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FD67B-4C9E-4748-A3A4-319E320B03A7}"/>
              </a:ext>
            </a:extLst>
          </p:cNvPr>
          <p:cNvSpPr/>
          <p:nvPr/>
        </p:nvSpPr>
        <p:spPr>
          <a:xfrm>
            <a:off x="5466357" y="3476389"/>
            <a:ext cx="14863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06E751-73ED-4C0A-A4EF-BEE65DE52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787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709731" y="2089829"/>
            <a:ext cx="18149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4781423" y="2089829"/>
            <a:ext cx="24400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ties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0449E9-A917-4289-B383-6D373C7B50CB}"/>
              </a:ext>
            </a:extLst>
          </p:cNvPr>
          <p:cNvSpPr/>
          <p:nvPr/>
        </p:nvSpPr>
        <p:spPr>
          <a:xfrm>
            <a:off x="1709731" y="3138621"/>
            <a:ext cx="24096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0CBD9-2916-45AA-B3CD-A14FA035F87E}"/>
              </a:ext>
            </a:extLst>
          </p:cNvPr>
          <p:cNvSpPr/>
          <p:nvPr/>
        </p:nvSpPr>
        <p:spPr>
          <a:xfrm>
            <a:off x="4781423" y="1075904"/>
            <a:ext cx="14686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D9164-4672-4339-88AB-C8D54C7B7DFC}"/>
              </a:ext>
            </a:extLst>
          </p:cNvPr>
          <p:cNvSpPr/>
          <p:nvPr/>
        </p:nvSpPr>
        <p:spPr>
          <a:xfrm>
            <a:off x="1755640" y="1110771"/>
            <a:ext cx="101502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DB67AC-BE93-4C6F-818F-42A77DF7D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1618" y="-1094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201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2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6" grpId="0"/>
      <p:bldP spid="9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57475" y="1865090"/>
            <a:ext cx="10021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5335822" y="1865090"/>
            <a:ext cx="1609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3D59EE-76DD-407A-9F10-4D8AF2805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475" y="-1157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188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934453" y="1575160"/>
            <a:ext cx="196560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5243946" y="1558826"/>
            <a:ext cx="21419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0449E9-A917-4289-B383-6D373C7B50CB}"/>
              </a:ext>
            </a:extLst>
          </p:cNvPr>
          <p:cNvSpPr/>
          <p:nvPr/>
        </p:nvSpPr>
        <p:spPr>
          <a:xfrm>
            <a:off x="1934453" y="2847180"/>
            <a:ext cx="24112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farm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2E0A0-9478-41F1-B112-64DFE38FE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622" y="-1198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1712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3444754" y="2027256"/>
            <a:ext cx="20537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D677B8-887D-4D2D-9834-CB287A9A8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09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21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973" y="-12827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3743184" y="1852135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12123-4D07-4577-B3BE-95C789D01D38}"/>
              </a:ext>
            </a:extLst>
          </p:cNvPr>
          <p:cNvSpPr/>
          <p:nvPr/>
        </p:nvSpPr>
        <p:spPr>
          <a:xfrm>
            <a:off x="3441820" y="3001091"/>
            <a:ext cx="20441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D16602-9759-4EFB-A7DD-E680BA980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88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201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9A7A99-5C9D-4D78-9B0B-8DC44CB5C3F9}"/>
              </a:ext>
            </a:extLst>
          </p:cNvPr>
          <p:cNvSpPr txBox="1">
            <a:spLocks/>
          </p:cNvSpPr>
          <p:nvPr/>
        </p:nvSpPr>
        <p:spPr>
          <a:xfrm>
            <a:off x="3269079" y="1757068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Century Gothic" panose="020B0502020202020204" pitchFamily="34" charset="0"/>
              </a:rPr>
              <a:t>dr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ink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80E6FA-2D45-4B49-A250-273F5B77A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137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830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2F8DCE2-9C57-4742-9114-7A71167F3CB1}"/>
              </a:ext>
            </a:extLst>
          </p:cNvPr>
          <p:cNvSpPr txBox="1">
            <a:spLocks/>
          </p:cNvSpPr>
          <p:nvPr/>
        </p:nvSpPr>
        <p:spPr>
          <a:xfrm>
            <a:off x="2699421" y="1841691"/>
            <a:ext cx="3745158" cy="84680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Century Gothic" panose="020B0502020202020204" pitchFamily="34" charset="0"/>
              </a:rPr>
              <a:t>com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452333B-48D8-4986-9468-B905D28427FB}"/>
              </a:ext>
            </a:extLst>
          </p:cNvPr>
          <p:cNvSpPr txBox="1">
            <a:spLocks/>
          </p:cNvSpPr>
          <p:nvPr/>
        </p:nvSpPr>
        <p:spPr>
          <a:xfrm>
            <a:off x="2699421" y="3026508"/>
            <a:ext cx="3745158" cy="84680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Century Gothic" panose="020B0502020202020204" pitchFamily="34" charset="0"/>
              </a:rPr>
              <a:t>any th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DB5EA2-13D5-46BC-BB9F-EEABFAAA7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9827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539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9A7A99-5C9D-4D78-9B0B-8DC44CB5C3F9}"/>
              </a:ext>
            </a:extLst>
          </p:cNvPr>
          <p:cNvSpPr txBox="1">
            <a:spLocks/>
          </p:cNvSpPr>
          <p:nvPr/>
        </p:nvSpPr>
        <p:spPr>
          <a:xfrm>
            <a:off x="3242113" y="1803187"/>
            <a:ext cx="265977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ry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341189-5E7F-46F5-9FC8-C98EA61CD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854" y="-113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16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1190"/>
            <a:ext cx="16065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26613"/>
            <a:ext cx="12458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3522036"/>
            <a:ext cx="195438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sp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6098028" y="1331190"/>
            <a:ext cx="9797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472856" y="2426613"/>
            <a:ext cx="16049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ld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471254" y="3522036"/>
            <a:ext cx="16065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038643-2BAB-46C9-9AF0-AD7E03E2C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210" y="-1489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49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2" grpId="0"/>
      <p:bldP spid="14" grpId="0"/>
      <p:bldP spid="15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19091" y="2428190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3678070" y="1778849"/>
            <a:ext cx="21771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way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D351B-D032-409A-B27A-6FB05DB58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19091" y="3937240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136BE2-21DA-438C-BF91-66ED91F7F1CE}"/>
              </a:ext>
            </a:extLst>
          </p:cNvPr>
          <p:cNvSpPr/>
          <p:nvPr/>
        </p:nvSpPr>
        <p:spPr>
          <a:xfrm>
            <a:off x="3678070" y="3287899"/>
            <a:ext cx="19062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live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438D1C-BB3E-458A-879C-75BD0F717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544" y="-1093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791421" y="2714002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1966902" y="1995726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699213-E79C-4C04-93A2-21942BDAC8BA}"/>
              </a:ext>
            </a:extLst>
          </p:cNvPr>
          <p:cNvSpPr/>
          <p:nvPr/>
        </p:nvSpPr>
        <p:spPr>
          <a:xfrm>
            <a:off x="5320088" y="1995726"/>
            <a:ext cx="26116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FB2A9-39D5-47A7-B95A-6BC194407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25888" y="2725018"/>
            <a:ext cx="829589" cy="46045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F89D38-04F1-4247-BD01-4B4B84CAF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663" y="-972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222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wd">
                                    <p:tmPct val="8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1790990"/>
            <a:ext cx="12458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2886413"/>
            <a:ext cx="12362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249235" y="1787087"/>
            <a:ext cx="15071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gs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739754" y="2886413"/>
            <a:ext cx="10166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DFA26B-5E58-4398-839A-F32FF783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1446" y="-1190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358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1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1333793"/>
            <a:ext cx="1208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2429216"/>
            <a:ext cx="11785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807080" y="1329890"/>
            <a:ext cx="9492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508922" y="2458143"/>
            <a:ext cx="12474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3A68AD-D1AA-446A-9B98-789C513CAC6D}"/>
              </a:ext>
            </a:extLst>
          </p:cNvPr>
          <p:cNvSpPr/>
          <p:nvPr/>
        </p:nvSpPr>
        <p:spPr>
          <a:xfrm>
            <a:off x="5489686" y="3523336"/>
            <a:ext cx="12666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A20021-04C4-4D58-B883-B77F3B3F6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9702" y="-1249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79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12" grpId="0"/>
      <p:bldP spid="15" grpId="0"/>
      <p:bldP spid="1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97690-1F3E-BF4E-96AC-F2906B42159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DA5FD-D0AF-4FE6-9433-1D13DB716F1F}"/>
              </a:ext>
            </a:extLst>
          </p:cNvPr>
          <p:cNvSpPr/>
          <p:nvPr/>
        </p:nvSpPr>
        <p:spPr>
          <a:xfrm>
            <a:off x="2048168" y="1695992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07AA2-C5B8-434B-8A88-9615B882F5B0}"/>
              </a:ext>
            </a:extLst>
          </p:cNvPr>
          <p:cNvSpPr/>
          <p:nvPr/>
        </p:nvSpPr>
        <p:spPr>
          <a:xfrm>
            <a:off x="5463656" y="1695992"/>
            <a:ext cx="12410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28AD45-D57A-4830-8F1A-9DFCC9D538A2}"/>
              </a:ext>
            </a:extLst>
          </p:cNvPr>
          <p:cNvSpPr/>
          <p:nvPr/>
        </p:nvSpPr>
        <p:spPr>
          <a:xfrm>
            <a:off x="2048168" y="2755092"/>
            <a:ext cx="10374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ff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A6D01D-58F6-4BDC-99E6-6F42B7BE0F74}"/>
              </a:ext>
            </a:extLst>
          </p:cNvPr>
          <p:cNvSpPr/>
          <p:nvPr/>
        </p:nvSpPr>
        <p:spPr>
          <a:xfrm>
            <a:off x="5551154" y="2755092"/>
            <a:ext cx="12009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31EF5B-6E1E-449F-A4B3-D3E01E8C2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929" y="-1109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6" grpId="0"/>
      <p:bldP spid="9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0FAF7-48A3-4B7E-85B6-98C6FEADFA3F}"/>
              </a:ext>
            </a:extLst>
          </p:cNvPr>
          <p:cNvSpPr/>
          <p:nvPr/>
        </p:nvSpPr>
        <p:spPr>
          <a:xfrm>
            <a:off x="5644172" y="1680030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8DAFE1-5042-4365-8EF5-F92369B1EC72}"/>
              </a:ext>
            </a:extLst>
          </p:cNvPr>
          <p:cNvSpPr/>
          <p:nvPr/>
        </p:nvSpPr>
        <p:spPr>
          <a:xfrm>
            <a:off x="1847330" y="2654333"/>
            <a:ext cx="14302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24231-2BCC-42A0-9DCC-C2231DDD3F8D}"/>
              </a:ext>
            </a:extLst>
          </p:cNvPr>
          <p:cNvSpPr/>
          <p:nvPr/>
        </p:nvSpPr>
        <p:spPr>
          <a:xfrm>
            <a:off x="1847330" y="1680030"/>
            <a:ext cx="12121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1D5F2-1F14-4CD7-A3C8-F1B33260F352}"/>
              </a:ext>
            </a:extLst>
          </p:cNvPr>
          <p:cNvSpPr/>
          <p:nvPr/>
        </p:nvSpPr>
        <p:spPr>
          <a:xfrm>
            <a:off x="5711499" y="2654333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C50A89-ADB3-4A11-8375-4899D22C6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126" y="-1073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9" grpId="0"/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54646</TotalTime>
  <Words>440</Words>
  <Application>Microsoft Office PowerPoint</Application>
  <PresentationFormat>On-screen Show (16:10)</PresentationFormat>
  <Paragraphs>235</Paragraphs>
  <Slides>52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743</cp:revision>
  <cp:lastPrinted>2018-03-05T15:55:52Z</cp:lastPrinted>
  <dcterms:created xsi:type="dcterms:W3CDTF">2017-01-10T01:35:56Z</dcterms:created>
  <dcterms:modified xsi:type="dcterms:W3CDTF">2019-02-21T17:59:00Z</dcterms:modified>
</cp:coreProperties>
</file>