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339" r:id="rId6"/>
    <p:sldId id="340" r:id="rId7"/>
    <p:sldId id="258" r:id="rId8"/>
    <p:sldId id="343" r:id="rId9"/>
    <p:sldId id="300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800"/>
    <a:srgbClr val="AC8300"/>
    <a:srgbClr val="CC4F00"/>
    <a:srgbClr val="EE8400"/>
    <a:srgbClr val="FF40FF"/>
    <a:srgbClr val="945200"/>
    <a:srgbClr val="FF9B01"/>
    <a:srgbClr val="FE9202"/>
    <a:srgbClr val="FF006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95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10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82974-AFED-411E-A12D-59E70D2A80DC}"/>
              </a:ext>
            </a:extLst>
          </p:cNvPr>
          <p:cNvSpPr txBox="1"/>
          <p:nvPr/>
        </p:nvSpPr>
        <p:spPr>
          <a:xfrm>
            <a:off x="4387487" y="471111"/>
            <a:ext cx="3982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27. The Sheep and Goats </a:t>
            </a:r>
          </a:p>
        </p:txBody>
      </p:sp>
      <p:pic>
        <p:nvPicPr>
          <p:cNvPr id="15" name="Picture 14" descr="JesusReyPicture001Edit">
            <a:extLst>
              <a:ext uri="{FF2B5EF4-FFF2-40B4-BE49-F238E27FC236}">
                <a16:creationId xmlns:a16="http://schemas.microsoft.com/office/drawing/2014/main" id="{66C2F021-0254-4044-A4C7-C068C71FF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6" y="2019690"/>
            <a:ext cx="2325161" cy="278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3714A4-DD8B-4073-9AA4-4600515AF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9977" y="-1222571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2BC264-20A0-4EDF-BB48-7455A6D53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3712275"/>
            <a:ext cx="1295864" cy="1138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9BF72-DE4E-4AC1-88FC-A7FC0717BE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09" y="3720131"/>
            <a:ext cx="1341443" cy="14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“But when the </a:t>
            </a:r>
            <a:r>
              <a:rPr lang="en-US" sz="3600" u="sng" dirty="0">
                <a:latin typeface="Century Gothic" panose="020B0502020202020204" pitchFamily="34" charset="0"/>
              </a:rPr>
              <a:t>Son of Man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comes in his glory,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all the holy angels with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3E825C-6FCA-427E-9A74-9675BBC8F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4109" y="-133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2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he will sit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 the throne of his glory.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1BC4FF-1540-4856-BE0C-B4645B4AD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018" y="-1205345"/>
            <a:ext cx="609600" cy="8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9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Before him all the nations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will be gathered, and he will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0" y="3366390"/>
            <a:ext cx="775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separate them one from another,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425BBE-AAE3-424E-88B5-19BC785A6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8181" y="-131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3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a shepherd separates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sheep from the goats.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FAFE63-0467-49FB-ADE9-27A3F6363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036" y="-1248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122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will set the sheep 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his right hand,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the goats on the left.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54373A-A381-4B8D-B89C-87EB4A03A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2873" y="-1193389"/>
            <a:ext cx="609600" cy="6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6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the King will tell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those on his right hand,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‘Come, blessed of my Father,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80BCF1-FE31-4966-84D3-E3B4BA0BB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18" y="-1095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52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inherit</a:t>
            </a:r>
            <a:r>
              <a:rPr lang="en-US" sz="3600" dirty="0">
                <a:latin typeface="Century Gothic" panose="020B0502020202020204" pitchFamily="34" charset="0"/>
              </a:rPr>
              <a:t> the kingdom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prepared for you from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</a:t>
            </a:r>
            <a:r>
              <a:rPr lang="en-US" sz="3600" u="sng" dirty="0">
                <a:latin typeface="Century Gothic" panose="020B0502020202020204" pitchFamily="34" charset="0"/>
              </a:rPr>
              <a:t>foundation</a:t>
            </a:r>
            <a:r>
              <a:rPr lang="en-US" sz="3600" dirty="0">
                <a:latin typeface="Century Gothic" panose="020B0502020202020204" pitchFamily="34" charset="0"/>
              </a:rPr>
              <a:t> of the world;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8E1E28-095F-4EB8-A814-7D6CA0D3C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1527" y="-1257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9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I was hungry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you gave me food to eat.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22370E-5CBA-481D-A1D1-77068AEA4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4655" y="-1238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09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thirsty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you gave me a drink.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EDBD94-93FD-415B-A4CF-0E84F90A5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5273" y="-1257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a stranger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you took me in.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A2657F-559C-4057-9BFA-7DA368E0E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9127" y="-1270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04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506818" y="1350295"/>
            <a:ext cx="776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naked and you </a:t>
            </a:r>
            <a:r>
              <a:rPr lang="en-US" sz="3600" u="sng" dirty="0">
                <a:latin typeface="Century Gothic" panose="020B0502020202020204" pitchFamily="34" charset="0"/>
              </a:rPr>
              <a:t>clothed</a:t>
            </a:r>
            <a:r>
              <a:rPr lang="en-US" sz="3600" dirty="0">
                <a:latin typeface="Century Gothic" panose="020B0502020202020204" pitchFamily="34" charset="0"/>
              </a:rPr>
              <a:t> 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06818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sick and you visited 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506818" y="3366389"/>
            <a:ext cx="8403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in prison and you came to me.’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1E5D65-AE5A-4773-A000-758D8C24D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018" y="-1294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18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551420" y="937700"/>
            <a:ext cx="802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“Then the </a:t>
            </a:r>
            <a:r>
              <a:rPr lang="en-US" sz="3600" u="sng" dirty="0">
                <a:latin typeface="Century Gothic" panose="020B0502020202020204" pitchFamily="34" charset="0"/>
              </a:rPr>
              <a:t>righteous</a:t>
            </a:r>
            <a:r>
              <a:rPr lang="en-US" sz="3600" dirty="0">
                <a:latin typeface="Century Gothic" panose="020B0502020202020204" pitchFamily="34" charset="0"/>
              </a:rPr>
              <a:t> will answer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51420" y="1945747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saying, ‘Lord, when did we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551421" y="2953795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see you hungry and feed you,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6321DB-8414-443D-88B4-F45A41554D22}"/>
              </a:ext>
            </a:extLst>
          </p:cNvPr>
          <p:cNvSpPr/>
          <p:nvPr/>
        </p:nvSpPr>
        <p:spPr>
          <a:xfrm>
            <a:off x="551421" y="3956409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thirsty and give you a drink?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5305D0-131A-4C2A-8909-414240643E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266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2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did we see you 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stranger and take you in,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naked and </a:t>
            </a:r>
            <a:r>
              <a:rPr lang="en-US" sz="3600" u="sng" dirty="0">
                <a:latin typeface="Century Gothic" panose="020B0502020202020204" pitchFamily="34" charset="0"/>
              </a:rPr>
              <a:t>clothe</a:t>
            </a:r>
            <a:r>
              <a:rPr lang="en-US" sz="3600" dirty="0">
                <a:latin typeface="Century Gothic" panose="020B0502020202020204" pitchFamily="34" charset="0"/>
              </a:rPr>
              <a:t> you?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017869-4CED-4526-A4CC-3662070517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7673" y="-1294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06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did we see you sick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in prison and come to you?’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5676D5-EDF3-44C1-9E50-6B2F0E16E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28" y="-1257034"/>
            <a:ext cx="62864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8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“The King will answer them,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‘Most certainly I tell you,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13CAFD-C6E1-4FA8-B898-30BA0E6D6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599" y="-1215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6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because you did it to one of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least of these my brothers,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did it to me.’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A753FC-8BCD-4AAF-BEED-E574140DC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54" y="-1284060"/>
            <a:ext cx="609600" cy="6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28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he will say also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those on the left hand,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‘Depart from me, you cursed,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0FEBD-AE8B-4E69-BA82-79C994165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54" y="-1233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0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into the </a:t>
            </a:r>
            <a:r>
              <a:rPr lang="en-US" sz="3600" u="sng" dirty="0">
                <a:latin typeface="Century Gothic" panose="020B0502020202020204" pitchFamily="34" charset="0"/>
              </a:rPr>
              <a:t>eternal</a:t>
            </a:r>
            <a:r>
              <a:rPr lang="en-US" sz="3600" dirty="0">
                <a:latin typeface="Century Gothic" panose="020B0502020202020204" pitchFamily="34" charset="0"/>
              </a:rPr>
              <a:t> fire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is prepared for the devil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his angels;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96F031-4086-4865-A089-E202AC6BE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2982" y="-1228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I was hungry, 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didn’t give me food to eat;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E48B29-9514-466F-8C75-7914C9426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9236" y="-1233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17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5062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thirsty, and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gave me no drink;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7F30EA-9505-4AE3-8871-10B48DA23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5891" y="-1230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12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Son of 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7532" y="2905741"/>
            <a:ext cx="6188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name Jesus called himself to show he was human as well as God.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3779682" y="2088059"/>
            <a:ext cx="1584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S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ED2C02-8445-46B1-A57C-038419C3C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1309" y="-1395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was a stranger, 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didn’t take me in;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76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naked, and you didn’t </a:t>
            </a:r>
            <a:r>
              <a:rPr lang="en-US" sz="3600" u="sng" dirty="0">
                <a:latin typeface="Century Gothic" panose="020B0502020202020204" pitchFamily="34" charset="0"/>
              </a:rPr>
              <a:t>clothe</a:t>
            </a:r>
            <a:r>
              <a:rPr lang="en-US" sz="3600" dirty="0">
                <a:latin typeface="Century Gothic" panose="020B0502020202020204" pitchFamily="34" charset="0"/>
              </a:rPr>
              <a:t> me;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C063EE-0029-4559-B4C7-10748EA87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9745" y="-1221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18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sick, and in prison,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you didn’t visit me.’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A3C56C-1EF8-4E1A-81EB-B6FCF0269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9964" y="-1228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859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546410" y="1350295"/>
            <a:ext cx="808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they will also answer, saying,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46410" y="2358342"/>
            <a:ext cx="808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‘Lord, when did we see you hungry,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546410" y="3366389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thirsty, or a stranger,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11C3D5-887D-46F5-A23F-1C85CAC1A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28" y="-1236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015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1" y="1350295"/>
            <a:ext cx="2407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naked,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didn’t help you?’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EB90C2-D170-445A-B7CB-C90A44DAD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763" y="-1239050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AACCEF-6FC2-43F2-A458-C0784FEF1FC4}"/>
              </a:ext>
            </a:extLst>
          </p:cNvPr>
          <p:cNvSpPr/>
          <p:nvPr/>
        </p:nvSpPr>
        <p:spPr>
          <a:xfrm>
            <a:off x="4864275" y="1350295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in prison,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17D59-0AA4-460C-BBA5-48A897638DEE}"/>
              </a:ext>
            </a:extLst>
          </p:cNvPr>
          <p:cNvSpPr/>
          <p:nvPr/>
        </p:nvSpPr>
        <p:spPr>
          <a:xfrm>
            <a:off x="3200539" y="1350295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sick,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8077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554876" y="1340140"/>
            <a:ext cx="7823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“Then he will answer them, saying,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54876" y="2358343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‘Most certainly I tell you,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D27CB8-E0C6-4685-83EF-03ECF5E76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347" y="-123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8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because you didn’t do 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one of the least of these,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didn’t do it to me.’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8FE3D1-3700-4FF0-B56C-E73EC32D7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61" y="-124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49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0" y="1350295"/>
            <a:ext cx="74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These will go away into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0" y="2358342"/>
            <a:ext cx="7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eternal</a:t>
            </a:r>
            <a:r>
              <a:rPr lang="en-US" sz="3600" dirty="0">
                <a:latin typeface="Century Gothic" panose="020B0502020202020204" pitchFamily="34" charset="0"/>
              </a:rPr>
              <a:t> punishment, but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744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</a:t>
            </a:r>
            <a:r>
              <a:rPr lang="en-US" sz="3600" u="sng" dirty="0">
                <a:latin typeface="Century Gothic" panose="020B0502020202020204" pitchFamily="34" charset="0"/>
              </a:rPr>
              <a:t>righteous</a:t>
            </a:r>
            <a:r>
              <a:rPr lang="en-US" sz="3600" dirty="0">
                <a:latin typeface="Century Gothic" panose="020B0502020202020204" pitchFamily="34" charset="0"/>
              </a:rPr>
              <a:t> into </a:t>
            </a:r>
            <a:r>
              <a:rPr lang="en-US" sz="3600" u="sng" dirty="0">
                <a:latin typeface="Century Gothic" panose="020B0502020202020204" pitchFamily="34" charset="0"/>
              </a:rPr>
              <a:t>eternal</a:t>
            </a:r>
            <a:r>
              <a:rPr lang="en-US" sz="3600" dirty="0">
                <a:latin typeface="Century Gothic" panose="020B0502020202020204" pitchFamily="34" charset="0"/>
              </a:rPr>
              <a:t> life.”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4EBD0A-2CC6-4526-A40E-CFDE585C7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-1236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9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inherit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receive things from a person who has died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2877464" y="2034011"/>
            <a:ext cx="343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n - H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R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A100F-2885-464E-A611-C5E9C346B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8910" y="-1267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2160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foundation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2411792" y="1975330"/>
            <a:ext cx="4320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Century Gothic" panose="020B0502020202020204" pitchFamily="34" charset="0"/>
              </a:rPr>
              <a:t>f</a:t>
            </a:r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ou</a:t>
            </a:r>
            <a:r>
              <a:rPr lang="en-US" sz="4000" dirty="0" err="1">
                <a:latin typeface="Century Gothic" panose="020B0502020202020204" pitchFamily="34" charset="0"/>
              </a:rPr>
              <a:t>n</a:t>
            </a:r>
            <a:r>
              <a:rPr lang="en-US" sz="4000" dirty="0">
                <a:latin typeface="Century Gothic" panose="020B0502020202020204" pitchFamily="34" charset="0"/>
              </a:rPr>
              <a:t> - 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</a:rPr>
              <a:t> - </a:t>
            </a:r>
            <a:r>
              <a:rPr lang="en-US" sz="4000" b="1" dirty="0" err="1">
                <a:solidFill>
                  <a:srgbClr val="9E7800"/>
                </a:solidFill>
                <a:latin typeface="Century Gothic" panose="020B0502020202020204" pitchFamily="34" charset="0"/>
              </a:rPr>
              <a:t>tion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99C4B-2D4C-45F9-A835-3565D5697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6992" y="-132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clothe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get dressed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(cl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th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F3198A-3282-4C59-953D-8B72056D1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4653" y="-1249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18528" y="3097064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lasts forever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546962" y="832646"/>
            <a:ext cx="40500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eternal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631405" y="2165860"/>
            <a:ext cx="3881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T</a:t>
            </a:r>
            <a:r>
              <a:rPr lang="en-US" sz="4400" b="1" dirty="0">
                <a:solidFill>
                  <a:srgbClr val="EE8400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n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al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85D2C9-2F99-4B9D-99C0-E302D8BE2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6746" y="-1226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righteous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368" y="2924708"/>
            <a:ext cx="676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and good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IGH</a:t>
            </a:r>
            <a:r>
              <a:rPr lang="en-US" sz="4400" dirty="0">
                <a:latin typeface="Century Gothic" panose="020B0502020202020204" pitchFamily="34" charset="0"/>
              </a:rPr>
              <a:t>T - </a:t>
            </a:r>
            <a:r>
              <a:rPr lang="en-US" sz="4400" b="1" dirty="0" err="1">
                <a:latin typeface="Century Gothic" panose="020B0502020202020204" pitchFamily="34" charset="0"/>
              </a:rPr>
              <a:t>eo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 err="1">
                <a:latin typeface="Century Gothic" panose="020B0502020202020204" pitchFamily="34" charset="0"/>
              </a:rPr>
              <a:t>s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FAE0B8-A24C-4682-9F5C-D202A5F60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6218" y="-122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736314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43522" y="813944"/>
            <a:ext cx="8656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Sheep and Goats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2939181" y="3097503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Matthew 25:31-46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1F5D59-E260-4266-AE47-F96530A5E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8581" y="-1313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86372</TotalTime>
  <Words>544</Words>
  <Application>Microsoft Office PowerPoint</Application>
  <PresentationFormat>On-screen Show (16:10)</PresentationFormat>
  <Paragraphs>98</Paragraphs>
  <Slides>36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569</cp:revision>
  <dcterms:created xsi:type="dcterms:W3CDTF">2017-01-10T01:35:56Z</dcterms:created>
  <dcterms:modified xsi:type="dcterms:W3CDTF">2019-02-21T18:05:28Z</dcterms:modified>
</cp:coreProperties>
</file>