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57" r:id="rId2"/>
    <p:sldId id="277" r:id="rId3"/>
    <p:sldId id="412" r:id="rId4"/>
    <p:sldId id="385" r:id="rId5"/>
    <p:sldId id="395" r:id="rId6"/>
    <p:sldId id="396" r:id="rId7"/>
    <p:sldId id="408" r:id="rId8"/>
    <p:sldId id="413" r:id="rId9"/>
    <p:sldId id="409" r:id="rId10"/>
    <p:sldId id="331" r:id="rId11"/>
    <p:sldId id="359" r:id="rId12"/>
    <p:sldId id="332" r:id="rId13"/>
    <p:sldId id="414" r:id="rId14"/>
    <p:sldId id="377" r:id="rId15"/>
    <p:sldId id="281" r:id="rId16"/>
    <p:sldId id="381" r:id="rId17"/>
    <p:sldId id="398" r:id="rId18"/>
    <p:sldId id="287" r:id="rId19"/>
    <p:sldId id="364" r:id="rId20"/>
    <p:sldId id="349" r:id="rId21"/>
    <p:sldId id="347" r:id="rId22"/>
    <p:sldId id="363" r:id="rId23"/>
    <p:sldId id="365" r:id="rId24"/>
    <p:sldId id="366" r:id="rId25"/>
    <p:sldId id="389" r:id="rId26"/>
    <p:sldId id="404" r:id="rId27"/>
    <p:sldId id="390" r:id="rId28"/>
    <p:sldId id="411" r:id="rId29"/>
    <p:sldId id="410" r:id="rId30"/>
    <p:sldId id="284" r:id="rId31"/>
    <p:sldId id="399" r:id="rId32"/>
    <p:sldId id="301" r:id="rId33"/>
    <p:sldId id="368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16" autoAdjust="0"/>
    <p:restoredTop sz="94280" autoAdjust="0"/>
  </p:normalViewPr>
  <p:slideViewPr>
    <p:cSldViewPr snapToGrid="0">
      <p:cViewPr>
        <p:scale>
          <a:sx n="100" d="100"/>
          <a:sy n="100" d="100"/>
        </p:scale>
        <p:origin x="1248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3.m4a"/><Relationship Id="rId7" Type="http://schemas.microsoft.com/office/2007/relationships/hdphoto" Target="../media/hdphoto1.wdp"/><Relationship Id="rId2" Type="http://schemas.microsoft.com/office/2007/relationships/media" Target="../media/media2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5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audio" Target="../media/media39.m4a"/><Relationship Id="rId5" Type="http://schemas.microsoft.com/office/2007/relationships/media" Target="../media/media39.m4a"/><Relationship Id="rId4" Type="http://schemas.openxmlformats.org/officeDocument/2006/relationships/audio" Target="../media/media38.mp3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6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7534" y="1411375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6794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256478" y="685220"/>
            <a:ext cx="888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pc="-150" dirty="0">
                <a:solidFill>
                  <a:prstClr val="black"/>
                </a:solidFill>
                <a:latin typeface="Century Gothic" panose="020B0502020202020204" pitchFamily="34" charset="0"/>
              </a:rPr>
              <a:t>20. A Mother Begs and Believes</a:t>
            </a:r>
            <a:endParaRPr lang="en-US" sz="4400" spc="-1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1D03A3-3782-8B49-9AAE-1CFA3617A4E3}"/>
              </a:ext>
            </a:extLst>
          </p:cNvPr>
          <p:cNvSpPr/>
          <p:nvPr/>
        </p:nvSpPr>
        <p:spPr>
          <a:xfrm>
            <a:off x="7639296" y="-898056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9BEE7-29E6-4A06-816F-928909CD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26" y="2068779"/>
            <a:ext cx="2499577" cy="321287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DC59F2-00C0-A946-B274-5FA3435FAF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301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8C78B-0BD5-F746-9DCE-BC7507A954D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CE6AC3-3B45-F34B-A496-B70EBB508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0437" y="-1911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681942-CD05-994A-9144-CB317B7CFE8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5FD3F1-DEDC-0649-813B-CB467CAF5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5527" y="-1510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 err="1">
                <a:latin typeface="Century Gothic" panose="020B0502020202020204" pitchFamily="34" charset="0"/>
              </a:rPr>
              <a:t>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moment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D1A96-A669-8744-8F16-B2059270C5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ABFE4F-0F02-D944-BF15-93A844E15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3964" y="-1878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it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visit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69384C-E126-C943-814F-BBCEA9DEBA2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124A66-E5F9-D244-B356-4874E857B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036" y="-20495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8FF19-FAB1-5A4D-A9B3-B75D224708F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049A8C-C37B-184A-AD37-55F2C0FE2A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9491" y="-15213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little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E4D1C7-E066-F745-B259-24847A0EFFB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718509-22BE-AB43-AFC1-4FAD9E953F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1874" y="-18725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10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visit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visited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AB5529-DDF1-C643-880A-05CB159FCB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891" y="-17910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A25363-E31E-CD46-96F7-C15FEDB2F5B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EE7A52-B0E5-734E-AC31-1D9480DDE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2727" y="-16221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smile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smiled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37E5F-428E-0749-A036-CBFC95781E2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96260E-B81E-314C-BC10-E31A81444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5418" y="-17511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scare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scared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7427CE-3334-4645-8791-9AB0868A8F1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2A778C-BABC-194D-9F9A-23A0070E6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309" y="-17239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beg</a:t>
            </a:r>
            <a:r>
              <a:rPr lang="en-US" sz="8000" i="1" dirty="0">
                <a:latin typeface="Century Gothic" panose="020B0502020202020204" pitchFamily="34" charset="0"/>
              </a:rPr>
              <a:t>g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begged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D0897A-C4B5-C949-AEEA-D0915F20537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B6427D-88BD-774E-BE28-F46216925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8255" y="-12679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heal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3A377F-9AE3-7648-8F3A-F0B50CDCEA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0945" y="-1487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believe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E99F1-4D5A-2D43-8BBE-4253FB5615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9BF940-64CF-AA4E-8218-061FB217B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127" y="-1487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suffer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suffering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46115-8BCF-D744-8FE7-807B6480265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162CB0-1390-C644-81CF-C60196192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1164" y="-14573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3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 </a:t>
            </a:r>
            <a:r>
              <a:rPr lang="en-US" sz="8000" i="1" dirty="0" err="1">
                <a:latin typeface="Century Gothic" panose="020B0502020202020204" pitchFamily="34" charset="0"/>
              </a:rPr>
              <a:t>g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begging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4252B-031E-6946-B336-D3F576E1C31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318A74-9F2D-E74E-B0B0-6162E1D09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818" y="-1894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cry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crying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4252B-031E-6946-B336-D3F576E1C31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8F3CCC-3E6E-284D-A4C8-0C9341044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8763" y="-1729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475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ly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lying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4252B-031E-6946-B336-D3F576E1C31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1B057B-979F-8A41-ABBF-E6C0238B5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-2510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334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side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5E6F4-F464-034B-9990-E83FE2CB97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9D06AA-AD21-AA44-B7B5-BCA0A2E73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3854" y="-1729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93E36-8EF4-E043-A04C-FB07F786246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845494-83E9-A144-BCBD-23B857405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6363" y="-1911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51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suffer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31158-78C0-9A43-84B6-BDF4B95F57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7650EC-C606-7C48-95F7-92441204E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5637" y="-20911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CED1E-0C0D-7D4A-9846-EC2673F0C52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43DEB2-8B40-C84F-AE2F-F963B58A7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764" y="-1916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Ge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 t</a:t>
            </a:r>
            <a:r>
              <a:rPr lang="en-US" sz="8000" dirty="0">
                <a:latin typeface="Century Gothic" panose="020B0502020202020204" pitchFamily="34" charset="0"/>
              </a:rPr>
              <a:t>iles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Gentiles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6A974-42C6-0645-BA90-EBAB45C1BF6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AEAB06-4A0E-AA49-886D-E473AFB27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8437" y="-13646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0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27052" y="2741321"/>
            <a:ext cx="9143998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1A460-98A1-6546-B761-4DF2367F62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0560E2-034E-7C41-9050-A07F77127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200" y="-16031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67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CCFF6-E2ED-4E4A-9D85-E754DB459F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2150" y="-192773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FFD906-CAC7-D142-999E-32E3A2B62F5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03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52942</TotalTime>
  <Words>224</Words>
  <Application>Microsoft Macintosh PowerPoint</Application>
  <PresentationFormat>On-screen Show (16:10)</PresentationFormat>
  <Paragraphs>100</Paragraphs>
  <Slides>33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Turtle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Other Syllable Divisions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447</cp:revision>
  <dcterms:created xsi:type="dcterms:W3CDTF">2017-01-10T01:35:56Z</dcterms:created>
  <dcterms:modified xsi:type="dcterms:W3CDTF">2018-06-01T17:15:00Z</dcterms:modified>
</cp:coreProperties>
</file>